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5D9EE79" w14:textId="71EE6B2F" w:rsidR="000D1FBD" w:rsidRPr="00DC2463" w:rsidRDefault="000D1FBD" w:rsidP="00C6158A">
      <w:pPr>
        <w:spacing w:after="0" w:line="240" w:lineRule="auto"/>
        <w:rPr>
          <w:rFonts w:cs="Arial"/>
          <w:b/>
          <w:bCs/>
          <w:color w:val="003087" w:themeColor="text2"/>
          <w:sz w:val="40"/>
          <w:szCs w:val="40"/>
        </w:rPr>
      </w:pPr>
      <w:r w:rsidRPr="00DC2463">
        <w:rPr>
          <w:rFonts w:cs="Arial"/>
          <w:b/>
          <w:bCs/>
          <w:color w:val="003087" w:themeColor="text2"/>
          <w:sz w:val="40"/>
          <w:szCs w:val="40"/>
        </w:rPr>
        <w:t>UK Foundation Programme 202</w:t>
      </w:r>
      <w:r w:rsidR="00F00E70" w:rsidRPr="00DC2463">
        <w:rPr>
          <w:rFonts w:cs="Arial"/>
          <w:b/>
          <w:bCs/>
          <w:color w:val="003087" w:themeColor="text2"/>
          <w:sz w:val="40"/>
          <w:szCs w:val="40"/>
        </w:rPr>
        <w:t>7</w:t>
      </w:r>
    </w:p>
    <w:p w14:paraId="360EEE26" w14:textId="3B23D55F" w:rsidR="001F10EE" w:rsidRPr="00DC2463" w:rsidRDefault="003F3F37" w:rsidP="00BF3C69">
      <w:pPr>
        <w:spacing w:after="0" w:line="240" w:lineRule="auto"/>
        <w:rPr>
          <w:rFonts w:cs="Arial"/>
          <w:b/>
          <w:bCs/>
          <w:color w:val="AD4191" w:themeColor="accent4"/>
          <w:sz w:val="36"/>
          <w:szCs w:val="36"/>
        </w:rPr>
      </w:pPr>
      <w:r w:rsidRPr="00DC2463">
        <w:rPr>
          <w:rFonts w:cs="Arial"/>
          <w:b/>
          <w:bCs/>
          <w:color w:val="AD4191" w:themeColor="accent4"/>
          <w:sz w:val="36"/>
          <w:szCs w:val="36"/>
        </w:rPr>
        <w:t xml:space="preserve">Clinical Assessment </w:t>
      </w:r>
      <w:r w:rsidR="000D1FBD" w:rsidRPr="00DC2463">
        <w:rPr>
          <w:rFonts w:cs="Arial"/>
          <w:b/>
          <w:bCs/>
          <w:color w:val="AD4191" w:themeColor="accent4"/>
          <w:sz w:val="36"/>
          <w:szCs w:val="36"/>
        </w:rPr>
        <w:t>Reasonable Adjustments</w:t>
      </w:r>
      <w:r w:rsidR="00336EA3" w:rsidRPr="00DC2463">
        <w:rPr>
          <w:rFonts w:cs="Arial"/>
          <w:b/>
          <w:bCs/>
          <w:color w:val="AD4191" w:themeColor="accent4"/>
          <w:sz w:val="36"/>
          <w:szCs w:val="36"/>
        </w:rPr>
        <w:t xml:space="preserve"> Form</w:t>
      </w:r>
    </w:p>
    <w:p w14:paraId="487596E1" w14:textId="77777777" w:rsidR="00C6158A" w:rsidRPr="00DC2463" w:rsidRDefault="00C6158A" w:rsidP="00BF3C69">
      <w:pPr>
        <w:spacing w:after="0" w:line="240" w:lineRule="auto"/>
        <w:rPr>
          <w:rFonts w:cs="Arial"/>
          <w:b/>
          <w:bCs/>
          <w:color w:val="AD4191" w:themeColor="accent4"/>
          <w:szCs w:val="24"/>
        </w:rPr>
      </w:pPr>
    </w:p>
    <w:p w14:paraId="5BBB22E4" w14:textId="1DAD8DBA" w:rsidR="00FE3DBD" w:rsidRPr="00DC2463" w:rsidRDefault="00C6158A" w:rsidP="00BF3C69">
      <w:pPr>
        <w:spacing w:after="0" w:line="240" w:lineRule="auto"/>
        <w:rPr>
          <w:rFonts w:cs="Arial"/>
          <w:b/>
          <w:bCs/>
          <w:szCs w:val="24"/>
        </w:rPr>
      </w:pPr>
      <w:r w:rsidRPr="00DC2463">
        <w:rPr>
          <w:rFonts w:cs="Arial"/>
          <w:szCs w:val="24"/>
        </w:rPr>
        <w:t xml:space="preserve">You must email the completed and </w:t>
      </w:r>
      <w:r w:rsidRPr="00DC2463">
        <w:rPr>
          <w:rFonts w:cs="Arial"/>
          <w:color w:val="000000" w:themeColor="text1"/>
          <w:szCs w:val="24"/>
        </w:rPr>
        <w:t>signed form</w:t>
      </w:r>
      <w:r w:rsidR="003F4086" w:rsidRPr="00DC2463">
        <w:rPr>
          <w:rFonts w:cs="Arial"/>
          <w:color w:val="000000" w:themeColor="text1"/>
          <w:szCs w:val="24"/>
        </w:rPr>
        <w:t xml:space="preserve"> with </w:t>
      </w:r>
      <w:r w:rsidR="0091218D" w:rsidRPr="00DC2463">
        <w:rPr>
          <w:rFonts w:cs="Arial"/>
          <w:color w:val="000000" w:themeColor="text1"/>
          <w:szCs w:val="24"/>
        </w:rPr>
        <w:t>relevant</w:t>
      </w:r>
      <w:r w:rsidR="003F4086" w:rsidRPr="00DC2463">
        <w:rPr>
          <w:rFonts w:cs="Arial"/>
          <w:color w:val="000000" w:themeColor="text1"/>
          <w:szCs w:val="24"/>
        </w:rPr>
        <w:t xml:space="preserve"> </w:t>
      </w:r>
      <w:r w:rsidR="00570905" w:rsidRPr="00DC2463">
        <w:rPr>
          <w:rFonts w:cs="Arial"/>
          <w:color w:val="000000" w:themeColor="text1"/>
          <w:szCs w:val="24"/>
        </w:rPr>
        <w:t>evidence</w:t>
      </w:r>
      <w:r w:rsidRPr="00DC2463">
        <w:rPr>
          <w:rFonts w:cs="Arial"/>
          <w:color w:val="000000" w:themeColor="text1"/>
          <w:szCs w:val="24"/>
        </w:rPr>
        <w:t xml:space="preserve"> to the UKFPO team at </w:t>
      </w:r>
      <w:hyperlink r:id="rId11" w:history="1">
        <w:r w:rsidRPr="00DC2463">
          <w:rPr>
            <w:rStyle w:val="Hyperlink"/>
            <w:rFonts w:cs="Arial"/>
            <w:szCs w:val="24"/>
          </w:rPr>
          <w:t>england.helpdesk.foundationprogramme@nhs.net</w:t>
        </w:r>
      </w:hyperlink>
      <w:r w:rsidRPr="00DC2463">
        <w:rPr>
          <w:rFonts w:cs="Arial"/>
          <w:color w:val="000000" w:themeColor="text1"/>
          <w:szCs w:val="24"/>
        </w:rPr>
        <w:t> </w:t>
      </w:r>
      <w:r w:rsidRPr="00DC2463">
        <w:rPr>
          <w:rFonts w:cs="Arial"/>
          <w:szCs w:val="24"/>
        </w:rPr>
        <w:t xml:space="preserve">by no later than </w:t>
      </w:r>
      <w:r w:rsidRPr="00DC2463">
        <w:rPr>
          <w:rFonts w:cs="Arial"/>
          <w:b/>
          <w:bCs/>
          <w:szCs w:val="24"/>
        </w:rPr>
        <w:t>12:00 (midday, BST) on 1</w:t>
      </w:r>
      <w:r w:rsidR="00294AC5" w:rsidRPr="00DC2463">
        <w:rPr>
          <w:rFonts w:cs="Arial"/>
          <w:b/>
          <w:bCs/>
          <w:szCs w:val="24"/>
        </w:rPr>
        <w:t>7</w:t>
      </w:r>
      <w:r w:rsidRPr="00DC2463">
        <w:rPr>
          <w:rFonts w:cs="Arial"/>
          <w:b/>
          <w:bCs/>
          <w:szCs w:val="24"/>
        </w:rPr>
        <w:t xml:space="preserve"> September 202</w:t>
      </w:r>
      <w:r w:rsidR="00294AC5" w:rsidRPr="00DC2463">
        <w:rPr>
          <w:rFonts w:cs="Arial"/>
          <w:b/>
          <w:bCs/>
          <w:szCs w:val="24"/>
        </w:rPr>
        <w:t>6</w:t>
      </w:r>
      <w:r w:rsidRPr="00DC2463">
        <w:rPr>
          <w:rFonts w:cs="Arial"/>
          <w:b/>
          <w:bCs/>
          <w:szCs w:val="24"/>
        </w:rPr>
        <w:t xml:space="preserve">. </w:t>
      </w:r>
    </w:p>
    <w:p w14:paraId="420484A6" w14:textId="77777777" w:rsidR="00C6158A" w:rsidRPr="00DC2463" w:rsidRDefault="00C6158A" w:rsidP="00BF3C69">
      <w:pPr>
        <w:spacing w:after="0" w:line="240" w:lineRule="auto"/>
        <w:rPr>
          <w:rFonts w:cs="Arial"/>
          <w:b/>
          <w:bCs/>
          <w:szCs w:val="24"/>
        </w:rPr>
      </w:pPr>
    </w:p>
    <w:p w14:paraId="37545F45" w14:textId="7F354937" w:rsidR="00C6158A" w:rsidRPr="00DC2463" w:rsidRDefault="00C6158A" w:rsidP="00BF3C69">
      <w:pPr>
        <w:spacing w:after="0" w:line="240" w:lineRule="auto"/>
        <w:rPr>
          <w:rFonts w:cs="Arial"/>
          <w:szCs w:val="24"/>
        </w:rPr>
      </w:pPr>
      <w:r w:rsidRPr="00DC2463">
        <w:rPr>
          <w:rFonts w:cs="Arial"/>
          <w:szCs w:val="24"/>
        </w:rPr>
        <w:t>Red asterisk (</w:t>
      </w:r>
      <w:r w:rsidRPr="00DC2463">
        <w:rPr>
          <w:rFonts w:cs="Arial"/>
          <w:b/>
          <w:bCs/>
          <w:color w:val="FF0000"/>
          <w:szCs w:val="24"/>
        </w:rPr>
        <w:t>*</w:t>
      </w:r>
      <w:r w:rsidRPr="00DC2463">
        <w:rPr>
          <w:rFonts w:cs="Arial"/>
          <w:szCs w:val="24"/>
        </w:rPr>
        <w:t>) denotes a mandatory field.</w:t>
      </w:r>
    </w:p>
    <w:p w14:paraId="42ED6764" w14:textId="77777777" w:rsidR="001F10EE" w:rsidRPr="00DC2463" w:rsidRDefault="001F10EE" w:rsidP="00BF3C69">
      <w:pPr>
        <w:spacing w:after="0" w:line="240" w:lineRule="auto"/>
        <w:rPr>
          <w:rFonts w:cs="Arial"/>
          <w:b/>
          <w:bCs/>
          <w:szCs w:val="24"/>
        </w:rPr>
      </w:pPr>
    </w:p>
    <w:tbl>
      <w:tblPr>
        <w:tblStyle w:val="TableGrid"/>
        <w:tblW w:w="5000" w:type="pct"/>
        <w:tblCellMar>
          <w:top w:w="51" w:type="dxa"/>
          <w:bottom w:w="51" w:type="dxa"/>
        </w:tblCellMar>
        <w:tblLook w:val="04A0" w:firstRow="1" w:lastRow="0" w:firstColumn="1" w:lastColumn="0" w:noHBand="0" w:noVBand="1"/>
      </w:tblPr>
      <w:tblGrid>
        <w:gridCol w:w="573"/>
        <w:gridCol w:w="2482"/>
        <w:gridCol w:w="2160"/>
        <w:gridCol w:w="5241"/>
      </w:tblGrid>
      <w:tr w:rsidR="00295ACA" w:rsidRPr="00D0744F" w14:paraId="0EAE03F7" w14:textId="77777777" w:rsidTr="00254F18">
        <w:trPr>
          <w:trHeight w:val="340"/>
        </w:trPr>
        <w:tc>
          <w:tcPr>
            <w:tcW w:w="5000" w:type="pct"/>
            <w:gridSpan w:val="4"/>
            <w:shd w:val="clear" w:color="auto" w:fill="003087" w:themeFill="text2"/>
            <w:vAlign w:val="center"/>
          </w:tcPr>
          <w:p w14:paraId="2CF002F4" w14:textId="3906598C" w:rsidR="00295ACA" w:rsidRPr="00D0744F" w:rsidRDefault="00295ACA" w:rsidP="00DC2463">
            <w:pPr>
              <w:rPr>
                <w:rFonts w:cs="Arial"/>
                <w:color w:val="FFFFFF" w:themeColor="background1"/>
                <w:szCs w:val="24"/>
              </w:rPr>
            </w:pPr>
            <w:r w:rsidRPr="00D0744F">
              <w:rPr>
                <w:rFonts w:cs="Arial"/>
                <w:b/>
                <w:bCs/>
                <w:color w:val="FFFFFF" w:themeColor="background1"/>
                <w:szCs w:val="24"/>
              </w:rPr>
              <w:t>SECTION 1 – YOUR DETAILS</w:t>
            </w:r>
          </w:p>
        </w:tc>
      </w:tr>
      <w:tr w:rsidR="00536F1D" w:rsidRPr="00D0744F" w14:paraId="7F44035F" w14:textId="77777777" w:rsidTr="00852D84">
        <w:trPr>
          <w:trHeight w:val="340"/>
        </w:trPr>
        <w:tc>
          <w:tcPr>
            <w:tcW w:w="274" w:type="pct"/>
            <w:tcBorders>
              <w:right w:val="nil"/>
            </w:tcBorders>
            <w:shd w:val="clear" w:color="auto" w:fill="E7F0F9" w:themeFill="accent3" w:themeFillTint="33"/>
            <w:vAlign w:val="center"/>
          </w:tcPr>
          <w:p w14:paraId="34BA6782" w14:textId="5F3E1043" w:rsidR="00295ACA" w:rsidRPr="00D0744F" w:rsidRDefault="006E06EA" w:rsidP="00BF3C69">
            <w:pPr>
              <w:jc w:val="center"/>
              <w:rPr>
                <w:rFonts w:cs="Arial"/>
                <w:color w:val="FF0000"/>
                <w:szCs w:val="24"/>
              </w:rPr>
            </w:pPr>
            <w:r w:rsidRPr="00D0744F">
              <w:rPr>
                <w:rFonts w:cs="Arial"/>
                <w:color w:val="FF0000"/>
                <w:szCs w:val="24"/>
              </w:rPr>
              <w:t>*</w:t>
            </w:r>
          </w:p>
        </w:tc>
        <w:tc>
          <w:tcPr>
            <w:tcW w:w="1187" w:type="pct"/>
            <w:tcBorders>
              <w:left w:val="nil"/>
            </w:tcBorders>
            <w:shd w:val="clear" w:color="auto" w:fill="E7F0F9" w:themeFill="accent3" w:themeFillTint="33"/>
            <w:vAlign w:val="center"/>
          </w:tcPr>
          <w:p w14:paraId="65A609CA" w14:textId="6FD7613D" w:rsidR="00295ACA" w:rsidRPr="00D0744F" w:rsidRDefault="00295ACA" w:rsidP="00FE02A5">
            <w:pPr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szCs w:val="24"/>
              </w:rPr>
              <w:t>Full name:</w:t>
            </w:r>
          </w:p>
        </w:tc>
        <w:sdt>
          <w:sdtPr>
            <w:rPr>
              <w:rFonts w:cs="Arial"/>
              <w:szCs w:val="24"/>
            </w:rPr>
            <w:id w:val="-1802067616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3539" w:type="pct"/>
                <w:gridSpan w:val="2"/>
                <w:vAlign w:val="center"/>
              </w:tcPr>
              <w:p w14:paraId="2DD27E4C" w14:textId="202E8117" w:rsidR="00295ACA" w:rsidRPr="00D0744F" w:rsidRDefault="00C109A1" w:rsidP="00BF3C69">
                <w:pPr>
                  <w:rPr>
                    <w:rFonts w:cs="Arial"/>
                    <w:szCs w:val="24"/>
                  </w:rPr>
                </w:pPr>
                <w:r w:rsidRPr="00D0744F">
                  <w:rPr>
                    <w:rStyle w:val="PlaceholderText"/>
                    <w:rFonts w:cs="Arial"/>
                    <w:szCs w:val="24"/>
                  </w:rPr>
                  <w:t>Click or tap here to enter text.</w:t>
                </w:r>
              </w:p>
            </w:tc>
          </w:sdtContent>
        </w:sdt>
      </w:tr>
      <w:tr w:rsidR="00536F1D" w:rsidRPr="00D0744F" w14:paraId="2DB2B497" w14:textId="77777777" w:rsidTr="00852D84">
        <w:trPr>
          <w:trHeight w:val="340"/>
        </w:trPr>
        <w:tc>
          <w:tcPr>
            <w:tcW w:w="274" w:type="pct"/>
            <w:tcBorders>
              <w:right w:val="nil"/>
            </w:tcBorders>
            <w:shd w:val="clear" w:color="auto" w:fill="E7F0F9" w:themeFill="accent3" w:themeFillTint="33"/>
            <w:vAlign w:val="center"/>
          </w:tcPr>
          <w:p w14:paraId="5E9B8315" w14:textId="6B02BB85" w:rsidR="00295ACA" w:rsidRPr="00D0744F" w:rsidRDefault="006E06EA" w:rsidP="00BF3C69">
            <w:pPr>
              <w:jc w:val="center"/>
              <w:rPr>
                <w:rFonts w:cs="Arial"/>
                <w:color w:val="FF0000"/>
                <w:szCs w:val="24"/>
              </w:rPr>
            </w:pPr>
            <w:r w:rsidRPr="00D0744F">
              <w:rPr>
                <w:rFonts w:cs="Arial"/>
                <w:color w:val="FF0000"/>
                <w:szCs w:val="24"/>
              </w:rPr>
              <w:t>*</w:t>
            </w:r>
          </w:p>
        </w:tc>
        <w:tc>
          <w:tcPr>
            <w:tcW w:w="1187" w:type="pct"/>
            <w:tcBorders>
              <w:left w:val="nil"/>
            </w:tcBorders>
            <w:shd w:val="clear" w:color="auto" w:fill="E7F0F9" w:themeFill="accent3" w:themeFillTint="33"/>
            <w:vAlign w:val="center"/>
          </w:tcPr>
          <w:p w14:paraId="6F424493" w14:textId="1240E4F0" w:rsidR="00295ACA" w:rsidRPr="00D0744F" w:rsidRDefault="00295ACA" w:rsidP="00FE02A5">
            <w:pPr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szCs w:val="24"/>
              </w:rPr>
              <w:t>Oriel PIN:</w:t>
            </w:r>
          </w:p>
        </w:tc>
        <w:sdt>
          <w:sdtPr>
            <w:rPr>
              <w:rFonts w:cs="Arial"/>
              <w:szCs w:val="24"/>
            </w:rPr>
            <w:id w:val="-1597010294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3539" w:type="pct"/>
                <w:gridSpan w:val="2"/>
                <w:vAlign w:val="center"/>
              </w:tcPr>
              <w:p w14:paraId="5C4DBF5A" w14:textId="54995DBC" w:rsidR="00295ACA" w:rsidRPr="00D0744F" w:rsidRDefault="00C109A1" w:rsidP="00BF3C69">
                <w:pPr>
                  <w:rPr>
                    <w:rFonts w:cs="Arial"/>
                    <w:szCs w:val="24"/>
                  </w:rPr>
                </w:pPr>
                <w:r w:rsidRPr="00D0744F">
                  <w:rPr>
                    <w:rStyle w:val="PlaceholderText"/>
                    <w:rFonts w:cs="Arial"/>
                    <w:szCs w:val="24"/>
                  </w:rPr>
                  <w:t>Click or tap here to enter text.</w:t>
                </w:r>
              </w:p>
            </w:tc>
          </w:sdtContent>
        </w:sdt>
      </w:tr>
      <w:tr w:rsidR="00536F1D" w:rsidRPr="00D0744F" w14:paraId="44E6169E" w14:textId="77777777" w:rsidTr="00852D84">
        <w:trPr>
          <w:trHeight w:val="340"/>
        </w:trPr>
        <w:tc>
          <w:tcPr>
            <w:tcW w:w="274" w:type="pct"/>
            <w:tcBorders>
              <w:right w:val="nil"/>
            </w:tcBorders>
            <w:shd w:val="clear" w:color="auto" w:fill="E7F0F9" w:themeFill="accent3" w:themeFillTint="33"/>
            <w:vAlign w:val="center"/>
          </w:tcPr>
          <w:p w14:paraId="5D37D369" w14:textId="65408446" w:rsidR="00295ACA" w:rsidRPr="00D0744F" w:rsidRDefault="006E06EA" w:rsidP="00BF3C69">
            <w:pPr>
              <w:jc w:val="center"/>
              <w:rPr>
                <w:rFonts w:cs="Arial"/>
                <w:color w:val="FF0000"/>
                <w:szCs w:val="24"/>
              </w:rPr>
            </w:pPr>
            <w:r w:rsidRPr="00D0744F">
              <w:rPr>
                <w:rFonts w:cs="Arial"/>
                <w:color w:val="FF0000"/>
                <w:szCs w:val="24"/>
              </w:rPr>
              <w:t>*</w:t>
            </w:r>
          </w:p>
        </w:tc>
        <w:tc>
          <w:tcPr>
            <w:tcW w:w="1187" w:type="pct"/>
            <w:tcBorders>
              <w:left w:val="nil"/>
            </w:tcBorders>
            <w:shd w:val="clear" w:color="auto" w:fill="E7F0F9" w:themeFill="accent3" w:themeFillTint="33"/>
            <w:vAlign w:val="center"/>
          </w:tcPr>
          <w:p w14:paraId="02A0160D" w14:textId="7464E1D0" w:rsidR="00295ACA" w:rsidRPr="00D0744F" w:rsidRDefault="00295ACA" w:rsidP="00FE02A5">
            <w:pPr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szCs w:val="24"/>
              </w:rPr>
              <w:t>Email address:</w:t>
            </w:r>
          </w:p>
        </w:tc>
        <w:sdt>
          <w:sdtPr>
            <w:rPr>
              <w:rFonts w:cs="Arial"/>
              <w:szCs w:val="24"/>
            </w:rPr>
            <w:id w:val="-448848874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3539" w:type="pct"/>
                <w:gridSpan w:val="2"/>
                <w:vAlign w:val="center"/>
              </w:tcPr>
              <w:p w14:paraId="527A9D01" w14:textId="5A21B600" w:rsidR="00295ACA" w:rsidRPr="00D0744F" w:rsidRDefault="00C109A1" w:rsidP="00BF3C69">
                <w:pPr>
                  <w:rPr>
                    <w:rFonts w:cs="Arial"/>
                    <w:szCs w:val="24"/>
                  </w:rPr>
                </w:pPr>
                <w:r w:rsidRPr="00D0744F">
                  <w:rPr>
                    <w:rStyle w:val="PlaceholderText"/>
                    <w:rFonts w:cs="Arial"/>
                    <w:szCs w:val="24"/>
                  </w:rPr>
                  <w:t>Click or tap here to enter text.</w:t>
                </w:r>
              </w:p>
            </w:tc>
          </w:sdtContent>
        </w:sdt>
      </w:tr>
      <w:tr w:rsidR="00295ACA" w:rsidRPr="00D0744F" w14:paraId="76935EC1" w14:textId="77777777" w:rsidTr="00DC2463">
        <w:trPr>
          <w:trHeight w:val="340"/>
        </w:trPr>
        <w:tc>
          <w:tcPr>
            <w:tcW w:w="274" w:type="pct"/>
            <w:tcBorders>
              <w:right w:val="nil"/>
            </w:tcBorders>
            <w:shd w:val="clear" w:color="auto" w:fill="E7F0F9" w:themeFill="accent3" w:themeFillTint="33"/>
            <w:vAlign w:val="center"/>
          </w:tcPr>
          <w:p w14:paraId="4B236794" w14:textId="4798287F" w:rsidR="00295ACA" w:rsidRPr="00D0744F" w:rsidRDefault="006E06EA" w:rsidP="00BF3C69">
            <w:pPr>
              <w:jc w:val="center"/>
              <w:rPr>
                <w:rFonts w:cs="Arial"/>
                <w:color w:val="FF0000"/>
                <w:szCs w:val="24"/>
              </w:rPr>
            </w:pPr>
            <w:r w:rsidRPr="00D0744F">
              <w:rPr>
                <w:rFonts w:cs="Arial"/>
                <w:color w:val="FF0000"/>
                <w:szCs w:val="24"/>
              </w:rPr>
              <w:t>*</w:t>
            </w:r>
          </w:p>
        </w:tc>
        <w:tc>
          <w:tcPr>
            <w:tcW w:w="4726" w:type="pct"/>
            <w:gridSpan w:val="3"/>
            <w:tcBorders>
              <w:left w:val="nil"/>
            </w:tcBorders>
            <w:shd w:val="clear" w:color="auto" w:fill="E7F0F9" w:themeFill="accent3" w:themeFillTint="33"/>
            <w:vAlign w:val="center"/>
          </w:tcPr>
          <w:p w14:paraId="55569B5F" w14:textId="49966AAF" w:rsidR="00295ACA" w:rsidRPr="00D0744F" w:rsidRDefault="00295ACA" w:rsidP="00FE02A5">
            <w:pPr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szCs w:val="24"/>
              </w:rPr>
              <w:t xml:space="preserve">Please describe why you </w:t>
            </w:r>
            <w:r w:rsidR="000D1FBD" w:rsidRPr="00D0744F">
              <w:rPr>
                <w:rFonts w:cs="Arial"/>
                <w:b/>
                <w:bCs/>
                <w:szCs w:val="24"/>
              </w:rPr>
              <w:t>require</w:t>
            </w:r>
            <w:r w:rsidRPr="00D0744F">
              <w:rPr>
                <w:rFonts w:cs="Arial"/>
                <w:b/>
                <w:bCs/>
                <w:szCs w:val="24"/>
              </w:rPr>
              <w:t xml:space="preserve"> </w:t>
            </w:r>
            <w:r w:rsidR="000D1FBD" w:rsidRPr="00D0744F">
              <w:rPr>
                <w:rFonts w:cs="Arial"/>
                <w:b/>
                <w:bCs/>
                <w:szCs w:val="24"/>
              </w:rPr>
              <w:t>reasonable adjustment</w:t>
            </w:r>
            <w:r w:rsidR="00192801" w:rsidRPr="00D0744F">
              <w:rPr>
                <w:rFonts w:cs="Arial"/>
                <w:b/>
                <w:bCs/>
                <w:szCs w:val="24"/>
              </w:rPr>
              <w:t>s:</w:t>
            </w:r>
          </w:p>
        </w:tc>
      </w:tr>
      <w:tr w:rsidR="002D1EC8" w:rsidRPr="00D0744F" w14:paraId="6B35C0B6" w14:textId="77777777" w:rsidTr="002577F4">
        <w:trPr>
          <w:trHeight w:val="1701"/>
        </w:trPr>
        <w:tc>
          <w:tcPr>
            <w:tcW w:w="5000" w:type="pct"/>
            <w:gridSpan w:val="4"/>
          </w:tcPr>
          <w:p w14:paraId="49D42900" w14:textId="4F56ADC9" w:rsidR="000D1FBD" w:rsidRPr="00D0744F" w:rsidRDefault="00244589" w:rsidP="00DC2463">
            <w:pPr>
              <w:rPr>
                <w:rFonts w:cs="Arial"/>
                <w:szCs w:val="24"/>
              </w:rPr>
            </w:pPr>
            <w:sdt>
              <w:sdtPr>
                <w:rPr>
                  <w:rFonts w:cs="Arial"/>
                  <w:szCs w:val="24"/>
                </w:rPr>
                <w:id w:val="-46230291"/>
                <w:placeholder>
                  <w:docPart w:val="9408E4D890F645E6AAD486C9C435034A"/>
                </w:placeholder>
                <w:showingPlcHdr/>
                <w:text w:multiLine="1"/>
              </w:sdtPr>
              <w:sdtEndPr/>
              <w:sdtContent>
                <w:r w:rsidR="00C6158A" w:rsidRPr="00D0744F">
                  <w:rPr>
                    <w:rStyle w:val="PlaceholderText"/>
                    <w:rFonts w:cs="Arial"/>
                    <w:szCs w:val="24"/>
                  </w:rPr>
                  <w:t>Click or tap here to enter text.</w:t>
                </w:r>
              </w:sdtContent>
            </w:sdt>
          </w:p>
        </w:tc>
      </w:tr>
      <w:tr w:rsidR="00DC2463" w:rsidRPr="00D0744F" w14:paraId="7531661B" w14:textId="77777777" w:rsidTr="00DC2463">
        <w:trPr>
          <w:trHeight w:val="340"/>
        </w:trPr>
        <w:tc>
          <w:tcPr>
            <w:tcW w:w="274" w:type="pct"/>
            <w:tcBorders>
              <w:right w:val="nil"/>
            </w:tcBorders>
            <w:shd w:val="clear" w:color="auto" w:fill="E7F0F9" w:themeFill="accent3" w:themeFillTint="33"/>
            <w:vAlign w:val="center"/>
          </w:tcPr>
          <w:p w14:paraId="411E07E3" w14:textId="77777777" w:rsidR="00DC2463" w:rsidRPr="00D0744F" w:rsidRDefault="00DC2463" w:rsidP="00EB0A52">
            <w:pPr>
              <w:jc w:val="center"/>
              <w:rPr>
                <w:rFonts w:cs="Arial"/>
                <w:color w:val="FF0000"/>
                <w:szCs w:val="24"/>
              </w:rPr>
            </w:pPr>
            <w:r w:rsidRPr="00D0744F">
              <w:rPr>
                <w:rFonts w:cs="Arial"/>
                <w:color w:val="FF0000"/>
                <w:szCs w:val="24"/>
              </w:rPr>
              <w:t>*</w:t>
            </w:r>
          </w:p>
        </w:tc>
        <w:tc>
          <w:tcPr>
            <w:tcW w:w="4726" w:type="pct"/>
            <w:gridSpan w:val="3"/>
            <w:tcBorders>
              <w:left w:val="nil"/>
            </w:tcBorders>
            <w:shd w:val="clear" w:color="auto" w:fill="E7F0F9" w:themeFill="accent3" w:themeFillTint="33"/>
            <w:vAlign w:val="center"/>
          </w:tcPr>
          <w:p w14:paraId="72A9BFD6" w14:textId="07A1B63D" w:rsidR="00DC2463" w:rsidRPr="00D0744F" w:rsidRDefault="00DC2463" w:rsidP="00EB0A52">
            <w:pPr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szCs w:val="24"/>
              </w:rPr>
              <w:t>Please describe the adjustments you require</w:t>
            </w:r>
            <w:r w:rsidRPr="00D0744F">
              <w:rPr>
                <w:rFonts w:cs="Arial"/>
                <w:b/>
                <w:bCs/>
                <w:szCs w:val="24"/>
              </w:rPr>
              <w:t>:</w:t>
            </w:r>
          </w:p>
        </w:tc>
      </w:tr>
      <w:tr w:rsidR="00DC2463" w:rsidRPr="00D0744F" w14:paraId="04F2751A" w14:textId="77777777" w:rsidTr="002577F4">
        <w:trPr>
          <w:trHeight w:val="1701"/>
        </w:trPr>
        <w:tc>
          <w:tcPr>
            <w:tcW w:w="5000" w:type="pct"/>
            <w:gridSpan w:val="4"/>
          </w:tcPr>
          <w:p w14:paraId="5416ACDD" w14:textId="58F59248" w:rsidR="00DC2463" w:rsidRPr="00D0744F" w:rsidRDefault="00DC2463" w:rsidP="00DC2463">
            <w:pPr>
              <w:rPr>
                <w:rFonts w:cs="Arial"/>
                <w:szCs w:val="24"/>
              </w:rPr>
            </w:pPr>
            <w:sdt>
              <w:sdtPr>
                <w:rPr>
                  <w:rFonts w:cs="Arial"/>
                  <w:szCs w:val="24"/>
                </w:rPr>
                <w:id w:val="108331481"/>
                <w:placeholder>
                  <w:docPart w:val="B93573E4B78A4719A557D45580C7A87D"/>
                </w:placeholder>
                <w:showingPlcHdr/>
                <w:text w:multiLine="1"/>
              </w:sdtPr>
              <w:sdtContent>
                <w:r w:rsidRPr="00D0744F">
                  <w:rPr>
                    <w:rStyle w:val="PlaceholderText"/>
                    <w:rFonts w:cs="Arial"/>
                    <w:szCs w:val="24"/>
                  </w:rPr>
                  <w:t>Click or tap here to enter text.</w:t>
                </w:r>
              </w:sdtContent>
            </w:sdt>
          </w:p>
        </w:tc>
      </w:tr>
      <w:tr w:rsidR="00A275BD" w:rsidRPr="00D0744F" w14:paraId="6768299C" w14:textId="77777777" w:rsidTr="00DC2463">
        <w:trPr>
          <w:trHeight w:val="340"/>
        </w:trPr>
        <w:tc>
          <w:tcPr>
            <w:tcW w:w="5000" w:type="pct"/>
            <w:gridSpan w:val="4"/>
            <w:shd w:val="clear" w:color="auto" w:fill="003087" w:themeFill="text2"/>
            <w:vAlign w:val="center"/>
          </w:tcPr>
          <w:p w14:paraId="3DB1C1E4" w14:textId="302661C0" w:rsidR="00A275BD" w:rsidRPr="00D0744F" w:rsidRDefault="00A275BD" w:rsidP="00DC2463">
            <w:pPr>
              <w:rPr>
                <w:rFonts w:cs="Arial"/>
                <w:color w:val="FFFFFF" w:themeColor="background1"/>
                <w:szCs w:val="24"/>
              </w:rPr>
            </w:pPr>
            <w:r w:rsidRPr="00D0744F">
              <w:rPr>
                <w:rFonts w:cs="Arial"/>
                <w:b/>
                <w:bCs/>
                <w:color w:val="FFFFFF" w:themeColor="background1"/>
                <w:szCs w:val="24"/>
              </w:rPr>
              <w:t>SECTION 2 – EVIDENCE</w:t>
            </w:r>
          </w:p>
        </w:tc>
      </w:tr>
      <w:tr w:rsidR="00A275BD" w:rsidRPr="00D0744F" w14:paraId="0B346837" w14:textId="77777777" w:rsidTr="00DC2463">
        <w:trPr>
          <w:trHeight w:val="340"/>
        </w:trPr>
        <w:tc>
          <w:tcPr>
            <w:tcW w:w="2494" w:type="pct"/>
            <w:gridSpan w:val="3"/>
            <w:shd w:val="clear" w:color="auto" w:fill="E7F0F9" w:themeFill="accent3" w:themeFillTint="33"/>
            <w:vAlign w:val="center"/>
          </w:tcPr>
          <w:p w14:paraId="7FDF6367" w14:textId="62D0D4C0" w:rsidR="00A275BD" w:rsidRPr="00D0744F" w:rsidRDefault="00A275BD" w:rsidP="00FE02A5">
            <w:pPr>
              <w:jc w:val="both"/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szCs w:val="24"/>
              </w:rPr>
              <w:t>You should attach any relevant evidence to support your claim.</w:t>
            </w:r>
            <w:r w:rsidR="00FE02A5" w:rsidRPr="00D0744F">
              <w:rPr>
                <w:rFonts w:cs="Arial"/>
                <w:b/>
                <w:bCs/>
                <w:szCs w:val="24"/>
              </w:rPr>
              <w:t xml:space="preserve"> </w:t>
            </w:r>
            <w:r w:rsidRPr="00D0744F">
              <w:rPr>
                <w:rFonts w:cs="Arial"/>
                <w:b/>
                <w:bCs/>
                <w:szCs w:val="24"/>
              </w:rPr>
              <w:t>Please confirm if you have attached evidence.</w:t>
            </w:r>
          </w:p>
        </w:tc>
        <w:tc>
          <w:tcPr>
            <w:tcW w:w="2506" w:type="pct"/>
            <w:vAlign w:val="center"/>
          </w:tcPr>
          <w:p w14:paraId="3334C9F4" w14:textId="420801C0" w:rsidR="00A275BD" w:rsidRPr="00D0744F" w:rsidRDefault="00DE7425" w:rsidP="00BF3C69">
            <w:pPr>
              <w:rPr>
                <w:rFonts w:cs="Arial"/>
                <w:szCs w:val="24"/>
              </w:rPr>
            </w:pPr>
            <w:sdt>
              <w:sdtPr>
                <w:rPr>
                  <w:rFonts w:cs="Arial"/>
                  <w:szCs w:val="24"/>
                </w:rPr>
                <w:id w:val="158218078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D0744F">
                  <w:rPr>
                    <w:rFonts w:ascii="Segoe UI Symbol" w:eastAsia="MS Gothic" w:hAnsi="Segoe UI Symbol" w:cs="Segoe UI Symbol"/>
                    <w:szCs w:val="24"/>
                  </w:rPr>
                  <w:t>☐</w:t>
                </w:r>
              </w:sdtContent>
            </w:sdt>
            <w:r w:rsidRPr="00D0744F">
              <w:rPr>
                <w:rFonts w:cs="Arial"/>
                <w:szCs w:val="24"/>
              </w:rPr>
              <w:t xml:space="preserve"> </w:t>
            </w:r>
            <w:r w:rsidR="00A275BD" w:rsidRPr="00D0744F">
              <w:rPr>
                <w:rFonts w:cs="Arial"/>
                <w:szCs w:val="24"/>
              </w:rPr>
              <w:t xml:space="preserve">Yes, evidence attached </w:t>
            </w:r>
          </w:p>
        </w:tc>
      </w:tr>
      <w:tr w:rsidR="00A275BD" w:rsidRPr="00D0744F" w14:paraId="2DFDEEA5" w14:textId="77777777" w:rsidTr="00DC2463">
        <w:trPr>
          <w:trHeight w:val="340"/>
        </w:trPr>
        <w:tc>
          <w:tcPr>
            <w:tcW w:w="5000" w:type="pct"/>
            <w:gridSpan w:val="4"/>
            <w:shd w:val="clear" w:color="auto" w:fill="003087" w:themeFill="text2"/>
            <w:vAlign w:val="center"/>
          </w:tcPr>
          <w:p w14:paraId="38123812" w14:textId="5030F4FC" w:rsidR="00A275BD" w:rsidRPr="00D0744F" w:rsidRDefault="00A275BD" w:rsidP="00DC2463">
            <w:pPr>
              <w:rPr>
                <w:rFonts w:cs="Arial"/>
                <w:color w:val="FFFFFF" w:themeColor="background1"/>
                <w:szCs w:val="24"/>
              </w:rPr>
            </w:pPr>
            <w:r w:rsidRPr="00D0744F">
              <w:rPr>
                <w:rFonts w:cs="Arial"/>
                <w:b/>
                <w:bCs/>
                <w:color w:val="FFFFFF" w:themeColor="background1"/>
                <w:szCs w:val="24"/>
              </w:rPr>
              <w:t>SECTION 3 – DECLARATION</w:t>
            </w:r>
          </w:p>
        </w:tc>
      </w:tr>
      <w:tr w:rsidR="00536F1D" w:rsidRPr="00D0744F" w14:paraId="7E848D31" w14:textId="77777777" w:rsidTr="00852D84">
        <w:trPr>
          <w:trHeight w:val="340"/>
        </w:trPr>
        <w:tc>
          <w:tcPr>
            <w:tcW w:w="274" w:type="pct"/>
            <w:tcBorders>
              <w:right w:val="nil"/>
            </w:tcBorders>
            <w:shd w:val="clear" w:color="auto" w:fill="E7F0F9" w:themeFill="accent3" w:themeFillTint="33"/>
            <w:vAlign w:val="center"/>
          </w:tcPr>
          <w:p w14:paraId="7309F2BD" w14:textId="0C945865" w:rsidR="005E0C48" w:rsidRPr="00D0744F" w:rsidRDefault="005E0C48" w:rsidP="00BF3C69">
            <w:pPr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color w:val="FF0000"/>
                <w:szCs w:val="24"/>
              </w:rPr>
              <w:t>*</w:t>
            </w:r>
          </w:p>
        </w:tc>
        <w:tc>
          <w:tcPr>
            <w:tcW w:w="1187" w:type="pct"/>
            <w:tcBorders>
              <w:left w:val="nil"/>
            </w:tcBorders>
            <w:shd w:val="clear" w:color="auto" w:fill="E7F0F9" w:themeFill="accent3" w:themeFillTint="33"/>
            <w:vAlign w:val="center"/>
          </w:tcPr>
          <w:p w14:paraId="563129D1" w14:textId="77777777" w:rsidR="005E0C48" w:rsidRPr="00D0744F" w:rsidRDefault="005E0C48" w:rsidP="00BF3C69">
            <w:pPr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szCs w:val="24"/>
              </w:rPr>
              <w:t>Signed:</w:t>
            </w:r>
          </w:p>
          <w:p w14:paraId="1C5017B9" w14:textId="153AA955" w:rsidR="005E0C48" w:rsidRPr="00D0744F" w:rsidRDefault="005E0C48" w:rsidP="00BF3C69">
            <w:pPr>
              <w:rPr>
                <w:rFonts w:cs="Arial"/>
                <w:sz w:val="18"/>
                <w:szCs w:val="18"/>
              </w:rPr>
            </w:pPr>
            <w:r w:rsidRPr="00D0744F">
              <w:rPr>
                <w:rFonts w:cs="Arial"/>
                <w:sz w:val="18"/>
                <w:szCs w:val="18"/>
              </w:rPr>
              <w:t>Typed, inked</w:t>
            </w:r>
            <w:r w:rsidR="0035412C" w:rsidRPr="00D0744F">
              <w:rPr>
                <w:rFonts w:cs="Arial"/>
                <w:sz w:val="18"/>
                <w:szCs w:val="18"/>
              </w:rPr>
              <w:t>,</w:t>
            </w:r>
            <w:r w:rsidRPr="00D0744F">
              <w:rPr>
                <w:rFonts w:cs="Arial"/>
                <w:sz w:val="18"/>
                <w:szCs w:val="18"/>
              </w:rPr>
              <w:t xml:space="preserve"> or electronic signatures will be accepted</w:t>
            </w:r>
          </w:p>
        </w:tc>
        <w:tc>
          <w:tcPr>
            <w:tcW w:w="3539" w:type="pct"/>
            <w:gridSpan w:val="2"/>
            <w:vAlign w:val="center"/>
          </w:tcPr>
          <w:sdt>
            <w:sdtPr>
              <w:rPr>
                <w:rFonts w:cs="Arial"/>
                <w:szCs w:val="24"/>
              </w:rPr>
              <w:id w:val="1789397057"/>
              <w:placeholder>
                <w:docPart w:val="DefaultPlaceholder_-1854013440"/>
              </w:placeholder>
              <w:showingPlcHdr/>
              <w:text/>
            </w:sdtPr>
            <w:sdtEndPr/>
            <w:sdtContent>
              <w:p w14:paraId="1EAA8094" w14:textId="66330E3D" w:rsidR="005E0C48" w:rsidRDefault="008A5A8E" w:rsidP="00BF3C69">
                <w:pPr>
                  <w:rPr>
                    <w:rFonts w:cs="Arial"/>
                    <w:szCs w:val="24"/>
                  </w:rPr>
                </w:pPr>
                <w:r w:rsidRPr="006612D2">
                  <w:rPr>
                    <w:rStyle w:val="PlaceholderText"/>
                  </w:rPr>
                  <w:t>Click or tap here to enter text.</w:t>
                </w:r>
              </w:p>
            </w:sdtContent>
          </w:sdt>
          <w:p w14:paraId="233256E5" w14:textId="77777777" w:rsidR="00852D84" w:rsidRDefault="00852D84" w:rsidP="00BF3C69">
            <w:pPr>
              <w:rPr>
                <w:rFonts w:cs="Arial"/>
                <w:szCs w:val="24"/>
              </w:rPr>
            </w:pPr>
          </w:p>
          <w:p w14:paraId="0189AF37" w14:textId="525D2ED0" w:rsidR="00852D84" w:rsidRDefault="002577F4" w:rsidP="00BF3C69">
            <w:pPr>
              <w:rPr>
                <w:rFonts w:cs="Arial"/>
                <w:szCs w:val="24"/>
              </w:rPr>
            </w:pPr>
            <w:r>
              <w:rPr>
                <w:rFonts w:cs="Arial"/>
                <w:szCs w:val="24"/>
              </w:rPr>
              <w:t>[</w:t>
            </w:r>
            <w:r w:rsidR="00852D84">
              <w:rPr>
                <w:rFonts w:cs="Arial"/>
                <w:szCs w:val="24"/>
              </w:rPr>
              <w:t xml:space="preserve">OR </w:t>
            </w:r>
            <w:r>
              <w:rPr>
                <w:rFonts w:cs="Arial"/>
                <w:szCs w:val="24"/>
              </w:rPr>
              <w:t>insert</w:t>
            </w:r>
            <w:r w:rsidR="00852D84">
              <w:rPr>
                <w:rFonts w:cs="Arial"/>
                <w:szCs w:val="24"/>
              </w:rPr>
              <w:t xml:space="preserve"> </w:t>
            </w:r>
            <w:r>
              <w:rPr>
                <w:rFonts w:cs="Arial"/>
                <w:szCs w:val="24"/>
              </w:rPr>
              <w:t>electronic/</w:t>
            </w:r>
            <w:r w:rsidR="00852D84">
              <w:rPr>
                <w:rFonts w:cs="Arial"/>
                <w:szCs w:val="24"/>
              </w:rPr>
              <w:t>digital signature</w:t>
            </w:r>
            <w:r>
              <w:rPr>
                <w:rFonts w:cs="Arial"/>
                <w:szCs w:val="24"/>
              </w:rPr>
              <w:t xml:space="preserve"> below]</w:t>
            </w:r>
          </w:p>
          <w:p w14:paraId="76CAF0D5" w14:textId="77777777" w:rsidR="00852D84" w:rsidRDefault="00852D84" w:rsidP="00BF3C69">
            <w:pPr>
              <w:rPr>
                <w:rFonts w:cs="Arial"/>
                <w:szCs w:val="24"/>
              </w:rPr>
            </w:pPr>
          </w:p>
          <w:sdt>
            <w:sdtPr>
              <w:rPr>
                <w:rFonts w:cs="Arial"/>
                <w:szCs w:val="24"/>
              </w:rPr>
              <w:id w:val="1762873262"/>
              <w:showingPlcHdr/>
              <w:picture/>
            </w:sdtPr>
            <w:sdtContent>
              <w:p w14:paraId="47AACCED" w14:textId="7780F867" w:rsidR="00852D84" w:rsidRPr="00D0744F" w:rsidRDefault="00852D84" w:rsidP="00BF3C69">
                <w:pPr>
                  <w:rPr>
                    <w:rFonts w:cs="Arial"/>
                    <w:szCs w:val="24"/>
                  </w:rPr>
                </w:pPr>
                <w:r>
                  <w:rPr>
                    <w:rFonts w:cs="Arial"/>
                    <w:noProof/>
                    <w:szCs w:val="24"/>
                  </w:rPr>
                  <w:drawing>
                    <wp:inline distT="0" distB="0" distL="0" distR="0" wp14:anchorId="59C37FCD" wp14:editId="4DBD3025">
                      <wp:extent cx="900000" cy="900000"/>
                      <wp:effectExtent l="0" t="0" r="0" b="0"/>
                      <wp:docPr id="1" name="Picture 1"/>
                      <wp:cNvGraphicFramePr>
                        <a:graphicFrameLocks xmlns:a="http://schemas.openxmlformats.org/drawingml/2006/main" noChangeAspect="1"/>
                      </wp:cNvGraphicFramePr>
                      <a:graphic xmlns:a="http://schemas.openxmlformats.org/drawingml/2006/main">
                        <a:graphicData uri="http://schemas.openxmlformats.org/drawingml/2006/picture">
                          <pic:pic xmlns:pic="http://schemas.openxmlformats.org/drawingml/2006/picture">
                            <pic:nvPicPr>
                              <pic:cNvPr id="0" name="Picture 1"/>
                              <pic:cNvPicPr>
                                <a:picLocks noChangeAspect="1" noChangeArrowheads="1"/>
                              </pic:cNvPicPr>
                            </pic:nvPicPr>
                            <pic:blipFill>
                              <a:blip r:embed="rId12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ic:blipFill>
                            <pic:spPr bwMode="auto">
                              <a:xfrm>
                                <a:off x="0" y="0"/>
                                <a:ext cx="900000" cy="900000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</pic:spPr>
                          </pic:pic>
                        </a:graphicData>
                      </a:graphic>
                    </wp:inline>
                  </w:drawing>
                </w:r>
              </w:p>
            </w:sdtContent>
          </w:sdt>
        </w:tc>
      </w:tr>
      <w:tr w:rsidR="00536F1D" w:rsidRPr="00D0744F" w14:paraId="17CC7A88" w14:textId="77777777" w:rsidTr="00852D84">
        <w:trPr>
          <w:trHeight w:val="340"/>
        </w:trPr>
        <w:tc>
          <w:tcPr>
            <w:tcW w:w="274" w:type="pct"/>
            <w:tcBorders>
              <w:right w:val="nil"/>
            </w:tcBorders>
            <w:shd w:val="clear" w:color="auto" w:fill="E7F0F9" w:themeFill="accent3" w:themeFillTint="33"/>
            <w:vAlign w:val="center"/>
          </w:tcPr>
          <w:p w14:paraId="73EE6CE0" w14:textId="320FD61C" w:rsidR="005E0C48" w:rsidRPr="00D0744F" w:rsidRDefault="005E0C48" w:rsidP="00BF3C69">
            <w:pPr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color w:val="FF0000"/>
                <w:szCs w:val="24"/>
              </w:rPr>
              <w:t>*</w:t>
            </w:r>
          </w:p>
        </w:tc>
        <w:tc>
          <w:tcPr>
            <w:tcW w:w="1187" w:type="pct"/>
            <w:tcBorders>
              <w:left w:val="nil"/>
            </w:tcBorders>
            <w:shd w:val="clear" w:color="auto" w:fill="E7F0F9" w:themeFill="accent3" w:themeFillTint="33"/>
            <w:vAlign w:val="center"/>
          </w:tcPr>
          <w:p w14:paraId="269E3ED8" w14:textId="1E606AD0" w:rsidR="005E0C48" w:rsidRPr="00D0744F" w:rsidRDefault="005E0C48" w:rsidP="00BF3C69">
            <w:pPr>
              <w:rPr>
                <w:rFonts w:cs="Arial"/>
                <w:b/>
                <w:bCs/>
                <w:szCs w:val="24"/>
              </w:rPr>
            </w:pPr>
            <w:r w:rsidRPr="00D0744F">
              <w:rPr>
                <w:rFonts w:cs="Arial"/>
                <w:b/>
                <w:bCs/>
                <w:szCs w:val="24"/>
              </w:rPr>
              <w:t>Date:</w:t>
            </w:r>
          </w:p>
        </w:tc>
        <w:tc>
          <w:tcPr>
            <w:tcW w:w="3539" w:type="pct"/>
            <w:gridSpan w:val="2"/>
            <w:vAlign w:val="center"/>
          </w:tcPr>
          <w:p w14:paraId="1FDDB744" w14:textId="618A9039" w:rsidR="005E0C48" w:rsidRPr="00D0744F" w:rsidRDefault="008A5A8E" w:rsidP="008A5A8E">
            <w:pPr>
              <w:rPr>
                <w:rFonts w:cs="Arial"/>
                <w:szCs w:val="24"/>
              </w:rPr>
            </w:pPr>
            <w:r w:rsidRPr="008A5A8E">
              <w:rPr>
                <w:rFonts w:cs="Arial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8A5A8E">
              <w:rPr>
                <w:rFonts w:cs="Arial"/>
                <w:szCs w:val="24"/>
              </w:rPr>
              <w:instrText xml:space="preserve"> FORMTEXT </w:instrText>
            </w:r>
            <w:r w:rsidRPr="008A5A8E">
              <w:rPr>
                <w:rFonts w:cs="Arial"/>
                <w:szCs w:val="24"/>
              </w:rPr>
            </w:r>
            <w:r w:rsidRPr="008A5A8E">
              <w:rPr>
                <w:rFonts w:cs="Arial"/>
                <w:szCs w:val="24"/>
              </w:rPr>
              <w:fldChar w:fldCharType="separate"/>
            </w:r>
            <w:r>
              <w:rPr>
                <w:rFonts w:cs="Arial"/>
                <w:szCs w:val="24"/>
              </w:rPr>
              <w:t> </w:t>
            </w:r>
            <w:r>
              <w:rPr>
                <w:rFonts w:cs="Arial"/>
                <w:szCs w:val="24"/>
              </w:rPr>
              <w:t> </w:t>
            </w:r>
            <w:r>
              <w:rPr>
                <w:rFonts w:cs="Arial"/>
                <w:szCs w:val="24"/>
              </w:rPr>
              <w:t> </w:t>
            </w:r>
            <w:r>
              <w:rPr>
                <w:rFonts w:cs="Arial"/>
                <w:szCs w:val="24"/>
              </w:rPr>
              <w:t> </w:t>
            </w:r>
            <w:r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fldChar w:fldCharType="end"/>
            </w:r>
            <w:r w:rsidRPr="008A5A8E">
              <w:rPr>
                <w:rFonts w:cs="Arial"/>
                <w:szCs w:val="24"/>
              </w:rPr>
              <w:t xml:space="preserve"> / </w:t>
            </w:r>
            <w:r w:rsidRPr="008A5A8E">
              <w:rPr>
                <w:rFonts w:cs="Arial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8A5A8E">
              <w:rPr>
                <w:rFonts w:cs="Arial"/>
                <w:szCs w:val="24"/>
              </w:rPr>
              <w:instrText xml:space="preserve"> FORMTEXT </w:instrText>
            </w:r>
            <w:r w:rsidRPr="008A5A8E">
              <w:rPr>
                <w:rFonts w:cs="Arial"/>
                <w:szCs w:val="24"/>
              </w:rPr>
            </w:r>
            <w:r w:rsidRPr="008A5A8E">
              <w:rPr>
                <w:rFonts w:cs="Arial"/>
                <w:szCs w:val="24"/>
              </w:rPr>
              <w:fldChar w:fldCharType="separate"/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fldChar w:fldCharType="end"/>
            </w:r>
            <w:r w:rsidRPr="008A5A8E">
              <w:rPr>
                <w:rFonts w:cs="Arial"/>
                <w:szCs w:val="24"/>
              </w:rPr>
              <w:t xml:space="preserve"> / </w:t>
            </w:r>
            <w:r w:rsidRPr="008A5A8E">
              <w:rPr>
                <w:rFonts w:cs="Arial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r w:rsidRPr="008A5A8E">
              <w:rPr>
                <w:rFonts w:cs="Arial"/>
                <w:szCs w:val="24"/>
              </w:rPr>
              <w:instrText xml:space="preserve"> FORMTEXT </w:instrText>
            </w:r>
            <w:r w:rsidRPr="008A5A8E">
              <w:rPr>
                <w:rFonts w:cs="Arial"/>
                <w:szCs w:val="24"/>
              </w:rPr>
            </w:r>
            <w:r w:rsidRPr="008A5A8E">
              <w:rPr>
                <w:rFonts w:cs="Arial"/>
                <w:szCs w:val="24"/>
              </w:rPr>
              <w:fldChar w:fldCharType="separate"/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t> </w:t>
            </w:r>
            <w:r w:rsidRPr="008A5A8E">
              <w:rPr>
                <w:rFonts w:cs="Arial"/>
                <w:szCs w:val="24"/>
              </w:rPr>
              <w:fldChar w:fldCharType="end"/>
            </w:r>
            <w:r>
              <w:rPr>
                <w:rFonts w:cs="Arial"/>
                <w:szCs w:val="24"/>
              </w:rPr>
              <w:t xml:space="preserve"> </w:t>
            </w:r>
            <w:r w:rsidRPr="008A5A8E">
              <w:rPr>
                <w:rFonts w:cs="Arial"/>
                <w:szCs w:val="24"/>
              </w:rPr>
              <w:t>(dd/mm/yyyy)</w:t>
            </w:r>
          </w:p>
        </w:tc>
      </w:tr>
    </w:tbl>
    <w:p w14:paraId="002D8EA2" w14:textId="77777777" w:rsidR="00E1589E" w:rsidRPr="00DC2463" w:rsidRDefault="00E1589E" w:rsidP="00615286">
      <w:pPr>
        <w:rPr>
          <w:rFonts w:cs="Arial"/>
          <w:sz w:val="14"/>
          <w:szCs w:val="14"/>
        </w:rPr>
      </w:pPr>
    </w:p>
    <w:sectPr w:rsidR="00E1589E" w:rsidRPr="00DC2463" w:rsidSect="008455A3">
      <w:headerReference w:type="default" r:id="rId13"/>
      <w:pgSz w:w="11906" w:h="16838"/>
      <w:pgMar w:top="1701" w:right="720" w:bottom="720" w:left="720" w:header="448" w:footer="44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A5DE631" w14:textId="77777777" w:rsidR="00244589" w:rsidRDefault="00244589" w:rsidP="00BE6EB0">
      <w:pPr>
        <w:spacing w:after="0" w:line="240" w:lineRule="auto"/>
      </w:pPr>
      <w:r>
        <w:separator/>
      </w:r>
    </w:p>
  </w:endnote>
  <w:endnote w:type="continuationSeparator" w:id="0">
    <w:p w14:paraId="415FC737" w14:textId="77777777" w:rsidR="00244589" w:rsidRDefault="00244589" w:rsidP="00BE6EB0">
      <w:pPr>
        <w:spacing w:after="0" w:line="240" w:lineRule="auto"/>
      </w:pPr>
      <w:r>
        <w:continuationSeparator/>
      </w:r>
    </w:p>
  </w:endnote>
  <w:endnote w:type="continuationNotice" w:id="1">
    <w:p w14:paraId="171B9B6E" w14:textId="77777777" w:rsidR="00244589" w:rsidRDefault="00244589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F1DE762" w14:textId="77777777" w:rsidR="00244589" w:rsidRDefault="00244589" w:rsidP="00BE6EB0">
      <w:pPr>
        <w:spacing w:after="0" w:line="240" w:lineRule="auto"/>
      </w:pPr>
      <w:r>
        <w:separator/>
      </w:r>
    </w:p>
  </w:footnote>
  <w:footnote w:type="continuationSeparator" w:id="0">
    <w:p w14:paraId="26209D39" w14:textId="77777777" w:rsidR="00244589" w:rsidRDefault="00244589" w:rsidP="00BE6EB0">
      <w:pPr>
        <w:spacing w:after="0" w:line="240" w:lineRule="auto"/>
      </w:pPr>
      <w:r>
        <w:continuationSeparator/>
      </w:r>
    </w:p>
  </w:footnote>
  <w:footnote w:type="continuationNotice" w:id="1">
    <w:p w14:paraId="43DEF591" w14:textId="77777777" w:rsidR="00244589" w:rsidRDefault="00244589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EB98F82" w14:textId="017ED961" w:rsidR="003C10B2" w:rsidRDefault="003C10B2" w:rsidP="003C10B2">
    <w:pPr>
      <w:pStyle w:val="Header"/>
      <w:jc w:val="right"/>
    </w:pPr>
    <w:r>
      <w:rPr>
        <w:noProof/>
      </w:rPr>
      <w:drawing>
        <wp:anchor distT="0" distB="0" distL="114300" distR="114300" simplePos="0" relativeHeight="251658240" behindDoc="0" locked="0" layoutInCell="1" allowOverlap="1" wp14:anchorId="7A661741" wp14:editId="67C14F0B">
          <wp:simplePos x="0" y="0"/>
          <wp:positionH relativeFrom="page">
            <wp:posOffset>5407660</wp:posOffset>
          </wp:positionH>
          <wp:positionV relativeFrom="page">
            <wp:posOffset>284480</wp:posOffset>
          </wp:positionV>
          <wp:extent cx="1695600" cy="781200"/>
          <wp:effectExtent l="0" t="0" r="0" b="0"/>
          <wp:wrapNone/>
          <wp:docPr id="1285505639" name="Picture 1285505639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icture 1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695600" cy="7812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5960BC9"/>
    <w:multiLevelType w:val="hybridMultilevel"/>
    <w:tmpl w:val="C002BD52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2E03E43"/>
    <w:multiLevelType w:val="hybridMultilevel"/>
    <w:tmpl w:val="15BE7DE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78D33BA"/>
    <w:multiLevelType w:val="hybridMultilevel"/>
    <w:tmpl w:val="9AA42A12"/>
    <w:lvl w:ilvl="0" w:tplc="6AF6DEBE">
      <w:start w:val="2026"/>
      <w:numFmt w:val="bullet"/>
      <w:lvlText w:val=""/>
      <w:lvlJc w:val="left"/>
      <w:pPr>
        <w:ind w:left="720" w:hanging="360"/>
      </w:pPr>
      <w:rPr>
        <w:rFonts w:ascii="Symbol" w:eastAsiaTheme="minorHAnsi" w:hAnsi="Symbol" w:cs="Arial" w:hint="default"/>
        <w:color w:val="auto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92C4A4E"/>
    <w:multiLevelType w:val="multilevel"/>
    <w:tmpl w:val="D35AC86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" w15:restartNumberingAfterBreak="0">
    <w:nsid w:val="2C9B6ECD"/>
    <w:multiLevelType w:val="hybridMultilevel"/>
    <w:tmpl w:val="4A8A1E24"/>
    <w:lvl w:ilvl="0" w:tplc="0809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4CE1284F"/>
    <w:multiLevelType w:val="hybridMultilevel"/>
    <w:tmpl w:val="12AE0C90"/>
    <w:lvl w:ilvl="0" w:tplc="E0780E46">
      <w:start w:val="10"/>
      <w:numFmt w:val="bullet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63405E48"/>
    <w:multiLevelType w:val="hybridMultilevel"/>
    <w:tmpl w:val="E4FE6F62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64A72DFB"/>
    <w:multiLevelType w:val="hybridMultilevel"/>
    <w:tmpl w:val="82E4CF5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517276104">
    <w:abstractNumId w:val="3"/>
  </w:num>
  <w:num w:numId="2" w16cid:durableId="1807695135">
    <w:abstractNumId w:val="6"/>
  </w:num>
  <w:num w:numId="3" w16cid:durableId="1226841049">
    <w:abstractNumId w:val="0"/>
  </w:num>
  <w:num w:numId="4" w16cid:durableId="139229294">
    <w:abstractNumId w:val="7"/>
  </w:num>
  <w:num w:numId="5" w16cid:durableId="947353217">
    <w:abstractNumId w:val="5"/>
  </w:num>
  <w:num w:numId="6" w16cid:durableId="1449279625">
    <w:abstractNumId w:val="1"/>
  </w:num>
  <w:num w:numId="7" w16cid:durableId="286548442">
    <w:abstractNumId w:val="4"/>
  </w:num>
  <w:num w:numId="8" w16cid:durableId="1492285649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 w:grammar="clean"/>
  <w:documentProtection w:edit="forms" w:enforcement="1" w:cryptProviderType="rsaAES" w:cryptAlgorithmClass="hash" w:cryptAlgorithmType="typeAny" w:cryptAlgorithmSid="14" w:cryptSpinCount="100000" w:hash="Ey7LwNJWuDPzGzXzI8S1s2l00icNcVY6tXP6qNPPZTiuBV/+MEF/l2SPzBiZiH3JeZbzNZ9b6MIvvLkskaoBJw==" w:salt="kYOTHSI7vAqje0qYpvqEWA==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D28D8"/>
    <w:rsid w:val="00013039"/>
    <w:rsid w:val="00013B55"/>
    <w:rsid w:val="00014BC7"/>
    <w:rsid w:val="00016271"/>
    <w:rsid w:val="00017E37"/>
    <w:rsid w:val="000245C2"/>
    <w:rsid w:val="000255CE"/>
    <w:rsid w:val="00027A9A"/>
    <w:rsid w:val="00036D25"/>
    <w:rsid w:val="00036F24"/>
    <w:rsid w:val="000553B4"/>
    <w:rsid w:val="000574E1"/>
    <w:rsid w:val="0006332A"/>
    <w:rsid w:val="00065A03"/>
    <w:rsid w:val="00087650"/>
    <w:rsid w:val="000929E6"/>
    <w:rsid w:val="00093026"/>
    <w:rsid w:val="000A2357"/>
    <w:rsid w:val="000B404E"/>
    <w:rsid w:val="000C0FC8"/>
    <w:rsid w:val="000D1FBD"/>
    <w:rsid w:val="000E769C"/>
    <w:rsid w:val="000F5254"/>
    <w:rsid w:val="001034AA"/>
    <w:rsid w:val="00104A5A"/>
    <w:rsid w:val="0010506E"/>
    <w:rsid w:val="001062A0"/>
    <w:rsid w:val="001069B9"/>
    <w:rsid w:val="00107ECD"/>
    <w:rsid w:val="00115732"/>
    <w:rsid w:val="001201CE"/>
    <w:rsid w:val="001210F0"/>
    <w:rsid w:val="001306D5"/>
    <w:rsid w:val="00134BF5"/>
    <w:rsid w:val="001353BF"/>
    <w:rsid w:val="00160C67"/>
    <w:rsid w:val="001748F8"/>
    <w:rsid w:val="0018174A"/>
    <w:rsid w:val="001861E0"/>
    <w:rsid w:val="00192801"/>
    <w:rsid w:val="001972FF"/>
    <w:rsid w:val="001A0D4C"/>
    <w:rsid w:val="001A483A"/>
    <w:rsid w:val="001B025E"/>
    <w:rsid w:val="001B554F"/>
    <w:rsid w:val="001C0B5B"/>
    <w:rsid w:val="001C261C"/>
    <w:rsid w:val="001C40B5"/>
    <w:rsid w:val="001C5BB7"/>
    <w:rsid w:val="001D502C"/>
    <w:rsid w:val="001F10EE"/>
    <w:rsid w:val="001F1F16"/>
    <w:rsid w:val="001F739A"/>
    <w:rsid w:val="00216FBF"/>
    <w:rsid w:val="002175AA"/>
    <w:rsid w:val="00217CF3"/>
    <w:rsid w:val="00225800"/>
    <w:rsid w:val="00232048"/>
    <w:rsid w:val="00235893"/>
    <w:rsid w:val="00241E15"/>
    <w:rsid w:val="00244589"/>
    <w:rsid w:val="002520E9"/>
    <w:rsid w:val="00253C21"/>
    <w:rsid w:val="00254F18"/>
    <w:rsid w:val="00255239"/>
    <w:rsid w:val="002577F4"/>
    <w:rsid w:val="00270E23"/>
    <w:rsid w:val="00272A34"/>
    <w:rsid w:val="00274DC0"/>
    <w:rsid w:val="00284D41"/>
    <w:rsid w:val="00285569"/>
    <w:rsid w:val="00294AC5"/>
    <w:rsid w:val="00295ACA"/>
    <w:rsid w:val="00297780"/>
    <w:rsid w:val="00297823"/>
    <w:rsid w:val="002A5F71"/>
    <w:rsid w:val="002B6BFD"/>
    <w:rsid w:val="002C0845"/>
    <w:rsid w:val="002C47D5"/>
    <w:rsid w:val="002D1EC8"/>
    <w:rsid w:val="002D3365"/>
    <w:rsid w:val="002D5D73"/>
    <w:rsid w:val="002E0118"/>
    <w:rsid w:val="002E1997"/>
    <w:rsid w:val="002E4F76"/>
    <w:rsid w:val="002F117D"/>
    <w:rsid w:val="002F4999"/>
    <w:rsid w:val="002F589B"/>
    <w:rsid w:val="00301553"/>
    <w:rsid w:val="00306882"/>
    <w:rsid w:val="00324C97"/>
    <w:rsid w:val="003316A3"/>
    <w:rsid w:val="00336EA3"/>
    <w:rsid w:val="00337F54"/>
    <w:rsid w:val="00342083"/>
    <w:rsid w:val="0034283A"/>
    <w:rsid w:val="00343A5C"/>
    <w:rsid w:val="0035412C"/>
    <w:rsid w:val="0038029C"/>
    <w:rsid w:val="003A145C"/>
    <w:rsid w:val="003C10B2"/>
    <w:rsid w:val="003C46DE"/>
    <w:rsid w:val="003E0B3A"/>
    <w:rsid w:val="003E19B6"/>
    <w:rsid w:val="003E3272"/>
    <w:rsid w:val="003E766E"/>
    <w:rsid w:val="003F3F37"/>
    <w:rsid w:val="003F4086"/>
    <w:rsid w:val="00421875"/>
    <w:rsid w:val="00431399"/>
    <w:rsid w:val="00434E1C"/>
    <w:rsid w:val="00436A54"/>
    <w:rsid w:val="00441960"/>
    <w:rsid w:val="00442281"/>
    <w:rsid w:val="00445266"/>
    <w:rsid w:val="00461465"/>
    <w:rsid w:val="00482361"/>
    <w:rsid w:val="004A7B79"/>
    <w:rsid w:val="004A7C72"/>
    <w:rsid w:val="004B0D98"/>
    <w:rsid w:val="004B1080"/>
    <w:rsid w:val="004B2BDF"/>
    <w:rsid w:val="004B7544"/>
    <w:rsid w:val="004E0594"/>
    <w:rsid w:val="004E52B8"/>
    <w:rsid w:val="004F7566"/>
    <w:rsid w:val="00500CDB"/>
    <w:rsid w:val="00514218"/>
    <w:rsid w:val="005234DA"/>
    <w:rsid w:val="00524D29"/>
    <w:rsid w:val="00536F1D"/>
    <w:rsid w:val="005465E8"/>
    <w:rsid w:val="005617AC"/>
    <w:rsid w:val="005619AF"/>
    <w:rsid w:val="005658E2"/>
    <w:rsid w:val="00570905"/>
    <w:rsid w:val="005736E5"/>
    <w:rsid w:val="005759AF"/>
    <w:rsid w:val="0057635D"/>
    <w:rsid w:val="00597182"/>
    <w:rsid w:val="005A3368"/>
    <w:rsid w:val="005A7945"/>
    <w:rsid w:val="005B10C8"/>
    <w:rsid w:val="005C4659"/>
    <w:rsid w:val="005D272D"/>
    <w:rsid w:val="005E0162"/>
    <w:rsid w:val="005E0C48"/>
    <w:rsid w:val="005E4F6F"/>
    <w:rsid w:val="005E5CC4"/>
    <w:rsid w:val="005E65B1"/>
    <w:rsid w:val="005F5F7B"/>
    <w:rsid w:val="005F6E21"/>
    <w:rsid w:val="006108C4"/>
    <w:rsid w:val="0061411B"/>
    <w:rsid w:val="00615286"/>
    <w:rsid w:val="00622BA0"/>
    <w:rsid w:val="006265FA"/>
    <w:rsid w:val="0063490E"/>
    <w:rsid w:val="00650C12"/>
    <w:rsid w:val="006510F9"/>
    <w:rsid w:val="00652C8F"/>
    <w:rsid w:val="00661E19"/>
    <w:rsid w:val="0066784D"/>
    <w:rsid w:val="00672EC0"/>
    <w:rsid w:val="006846F6"/>
    <w:rsid w:val="00695716"/>
    <w:rsid w:val="006A1FAB"/>
    <w:rsid w:val="006A30B3"/>
    <w:rsid w:val="006A33D3"/>
    <w:rsid w:val="006A60F0"/>
    <w:rsid w:val="006B03BE"/>
    <w:rsid w:val="006B60AF"/>
    <w:rsid w:val="006B66C7"/>
    <w:rsid w:val="006C6C70"/>
    <w:rsid w:val="006D18A5"/>
    <w:rsid w:val="006D343A"/>
    <w:rsid w:val="006D6B05"/>
    <w:rsid w:val="006D6B77"/>
    <w:rsid w:val="006E06EA"/>
    <w:rsid w:val="006E09A0"/>
    <w:rsid w:val="00715B98"/>
    <w:rsid w:val="007179F8"/>
    <w:rsid w:val="007251D1"/>
    <w:rsid w:val="00731BA6"/>
    <w:rsid w:val="00733B7E"/>
    <w:rsid w:val="00734E67"/>
    <w:rsid w:val="0073729D"/>
    <w:rsid w:val="00737A2C"/>
    <w:rsid w:val="007566BD"/>
    <w:rsid w:val="007609A3"/>
    <w:rsid w:val="00761832"/>
    <w:rsid w:val="00763177"/>
    <w:rsid w:val="00767BF6"/>
    <w:rsid w:val="00772FD5"/>
    <w:rsid w:val="00785C62"/>
    <w:rsid w:val="00790417"/>
    <w:rsid w:val="00792DAE"/>
    <w:rsid w:val="007A4058"/>
    <w:rsid w:val="007C29F0"/>
    <w:rsid w:val="007C5D4E"/>
    <w:rsid w:val="007D26A7"/>
    <w:rsid w:val="007D6A0D"/>
    <w:rsid w:val="007E35DE"/>
    <w:rsid w:val="00800544"/>
    <w:rsid w:val="0083628A"/>
    <w:rsid w:val="00842FA4"/>
    <w:rsid w:val="00843C46"/>
    <w:rsid w:val="008455A3"/>
    <w:rsid w:val="00852D84"/>
    <w:rsid w:val="0089788D"/>
    <w:rsid w:val="008A18A7"/>
    <w:rsid w:val="008A2436"/>
    <w:rsid w:val="008A2485"/>
    <w:rsid w:val="008A5A8E"/>
    <w:rsid w:val="008A7F5B"/>
    <w:rsid w:val="008B4A45"/>
    <w:rsid w:val="008D28D8"/>
    <w:rsid w:val="008E79F8"/>
    <w:rsid w:val="00906CD0"/>
    <w:rsid w:val="00907A80"/>
    <w:rsid w:val="009115DD"/>
    <w:rsid w:val="0091218D"/>
    <w:rsid w:val="00915015"/>
    <w:rsid w:val="009246AC"/>
    <w:rsid w:val="00930C95"/>
    <w:rsid w:val="009413C8"/>
    <w:rsid w:val="00941BB5"/>
    <w:rsid w:val="00944CD9"/>
    <w:rsid w:val="00957C1A"/>
    <w:rsid w:val="009761BB"/>
    <w:rsid w:val="00976EDB"/>
    <w:rsid w:val="00982B08"/>
    <w:rsid w:val="00996BC3"/>
    <w:rsid w:val="009C1091"/>
    <w:rsid w:val="009C56A3"/>
    <w:rsid w:val="009D161A"/>
    <w:rsid w:val="009E0E5B"/>
    <w:rsid w:val="009E1B0F"/>
    <w:rsid w:val="009E5F6B"/>
    <w:rsid w:val="009E70AA"/>
    <w:rsid w:val="00A0290E"/>
    <w:rsid w:val="00A26A0F"/>
    <w:rsid w:val="00A275BD"/>
    <w:rsid w:val="00A3450F"/>
    <w:rsid w:val="00A419DD"/>
    <w:rsid w:val="00A479AB"/>
    <w:rsid w:val="00A516A0"/>
    <w:rsid w:val="00A62A36"/>
    <w:rsid w:val="00A6600F"/>
    <w:rsid w:val="00A71761"/>
    <w:rsid w:val="00A730A2"/>
    <w:rsid w:val="00A84343"/>
    <w:rsid w:val="00A87ED6"/>
    <w:rsid w:val="00AA011F"/>
    <w:rsid w:val="00AA4BD4"/>
    <w:rsid w:val="00AA58E1"/>
    <w:rsid w:val="00AB4B5C"/>
    <w:rsid w:val="00AB4FE2"/>
    <w:rsid w:val="00AC1159"/>
    <w:rsid w:val="00AD5526"/>
    <w:rsid w:val="00AD5CB7"/>
    <w:rsid w:val="00AE6B7D"/>
    <w:rsid w:val="00AF127A"/>
    <w:rsid w:val="00AF1852"/>
    <w:rsid w:val="00B05E12"/>
    <w:rsid w:val="00B1390E"/>
    <w:rsid w:val="00B1477E"/>
    <w:rsid w:val="00B27520"/>
    <w:rsid w:val="00B27FE0"/>
    <w:rsid w:val="00B30816"/>
    <w:rsid w:val="00B311CB"/>
    <w:rsid w:val="00B35B03"/>
    <w:rsid w:val="00B42AAD"/>
    <w:rsid w:val="00B5135E"/>
    <w:rsid w:val="00B51C6D"/>
    <w:rsid w:val="00B54057"/>
    <w:rsid w:val="00B57DFE"/>
    <w:rsid w:val="00B66BEA"/>
    <w:rsid w:val="00B7796D"/>
    <w:rsid w:val="00B82BBD"/>
    <w:rsid w:val="00B83775"/>
    <w:rsid w:val="00B902C0"/>
    <w:rsid w:val="00B9495C"/>
    <w:rsid w:val="00BA004A"/>
    <w:rsid w:val="00BA79FF"/>
    <w:rsid w:val="00BC2565"/>
    <w:rsid w:val="00BD4C44"/>
    <w:rsid w:val="00BD6D30"/>
    <w:rsid w:val="00BE24F8"/>
    <w:rsid w:val="00BE6EB0"/>
    <w:rsid w:val="00BF27B9"/>
    <w:rsid w:val="00BF3C69"/>
    <w:rsid w:val="00BF5F98"/>
    <w:rsid w:val="00C0011B"/>
    <w:rsid w:val="00C00C6C"/>
    <w:rsid w:val="00C011E4"/>
    <w:rsid w:val="00C06184"/>
    <w:rsid w:val="00C109A1"/>
    <w:rsid w:val="00C20CF9"/>
    <w:rsid w:val="00C20EA5"/>
    <w:rsid w:val="00C21D38"/>
    <w:rsid w:val="00C2306E"/>
    <w:rsid w:val="00C42004"/>
    <w:rsid w:val="00C45EF8"/>
    <w:rsid w:val="00C56B94"/>
    <w:rsid w:val="00C6158A"/>
    <w:rsid w:val="00C75D80"/>
    <w:rsid w:val="00C77546"/>
    <w:rsid w:val="00C7767E"/>
    <w:rsid w:val="00C803BA"/>
    <w:rsid w:val="00C8481B"/>
    <w:rsid w:val="00C872F4"/>
    <w:rsid w:val="00C91EDF"/>
    <w:rsid w:val="00C924AD"/>
    <w:rsid w:val="00C944D4"/>
    <w:rsid w:val="00CA1EE1"/>
    <w:rsid w:val="00CC2EAC"/>
    <w:rsid w:val="00CD00C7"/>
    <w:rsid w:val="00CD12F4"/>
    <w:rsid w:val="00CD248F"/>
    <w:rsid w:val="00CE286D"/>
    <w:rsid w:val="00CF282F"/>
    <w:rsid w:val="00D03551"/>
    <w:rsid w:val="00D05FC0"/>
    <w:rsid w:val="00D0744F"/>
    <w:rsid w:val="00D10FA2"/>
    <w:rsid w:val="00D263F7"/>
    <w:rsid w:val="00D35218"/>
    <w:rsid w:val="00D47C20"/>
    <w:rsid w:val="00D5265B"/>
    <w:rsid w:val="00D6354C"/>
    <w:rsid w:val="00D67F20"/>
    <w:rsid w:val="00D71A67"/>
    <w:rsid w:val="00D73B56"/>
    <w:rsid w:val="00D873D8"/>
    <w:rsid w:val="00D87B2B"/>
    <w:rsid w:val="00D937B8"/>
    <w:rsid w:val="00DA6013"/>
    <w:rsid w:val="00DC2463"/>
    <w:rsid w:val="00DC3BEB"/>
    <w:rsid w:val="00DC5583"/>
    <w:rsid w:val="00DD2424"/>
    <w:rsid w:val="00DE40D5"/>
    <w:rsid w:val="00DE7425"/>
    <w:rsid w:val="00DF2956"/>
    <w:rsid w:val="00E1589E"/>
    <w:rsid w:val="00E22EC2"/>
    <w:rsid w:val="00E31A5D"/>
    <w:rsid w:val="00E3669B"/>
    <w:rsid w:val="00E514FE"/>
    <w:rsid w:val="00E54575"/>
    <w:rsid w:val="00E73DD3"/>
    <w:rsid w:val="00E9655C"/>
    <w:rsid w:val="00EA139F"/>
    <w:rsid w:val="00EA1AA4"/>
    <w:rsid w:val="00EA4BB5"/>
    <w:rsid w:val="00EB1A85"/>
    <w:rsid w:val="00EB43FA"/>
    <w:rsid w:val="00EC1939"/>
    <w:rsid w:val="00ED18DD"/>
    <w:rsid w:val="00EF3C9E"/>
    <w:rsid w:val="00F00E70"/>
    <w:rsid w:val="00F133B6"/>
    <w:rsid w:val="00F20B14"/>
    <w:rsid w:val="00F22CBA"/>
    <w:rsid w:val="00F2375E"/>
    <w:rsid w:val="00F536DC"/>
    <w:rsid w:val="00F73795"/>
    <w:rsid w:val="00F7566A"/>
    <w:rsid w:val="00F83A2F"/>
    <w:rsid w:val="00F84813"/>
    <w:rsid w:val="00F87C55"/>
    <w:rsid w:val="00F9423C"/>
    <w:rsid w:val="00F96C8C"/>
    <w:rsid w:val="00FB0288"/>
    <w:rsid w:val="00FB32B5"/>
    <w:rsid w:val="00FB5481"/>
    <w:rsid w:val="00FB6076"/>
    <w:rsid w:val="00FC0659"/>
    <w:rsid w:val="00FD284B"/>
    <w:rsid w:val="00FD2964"/>
    <w:rsid w:val="00FD2973"/>
    <w:rsid w:val="00FD7E39"/>
    <w:rsid w:val="00FE0163"/>
    <w:rsid w:val="00FE02A5"/>
    <w:rsid w:val="00FE3DBD"/>
    <w:rsid w:val="00FE6D34"/>
    <w:rsid w:val="00FE7DC4"/>
    <w:rsid w:val="00FF367E"/>
    <w:rsid w:val="00FF6030"/>
    <w:rsid w:val="09961DF0"/>
    <w:rsid w:val="2DF365F2"/>
    <w:rsid w:val="4901859A"/>
    <w:rsid w:val="59AE7BF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1AFF0AA9"/>
  <w15:chartTrackingRefBased/>
  <w15:docId w15:val="{ECDA5AA4-587D-4680-8EFF-4CC5AD06637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A5A8E"/>
    <w:rPr>
      <w:rFonts w:ascii="Arial" w:hAnsi="Arial"/>
      <w:sz w:val="24"/>
    </w:rPr>
  </w:style>
  <w:style w:type="character" w:default="1" w:styleId="DefaultParagraphFont">
    <w:name w:val="Default Paragraph Font"/>
    <w:uiPriority w:val="1"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Revision">
    <w:name w:val="Revision"/>
    <w:hidden/>
    <w:uiPriority w:val="99"/>
    <w:semiHidden/>
    <w:rsid w:val="008A18A7"/>
    <w:pPr>
      <w:spacing w:after="0" w:line="240" w:lineRule="auto"/>
    </w:pPr>
  </w:style>
  <w:style w:type="character" w:styleId="Hyperlink">
    <w:name w:val="Hyperlink"/>
    <w:basedOn w:val="DefaultParagraphFont"/>
    <w:uiPriority w:val="99"/>
    <w:unhideWhenUsed/>
    <w:rsid w:val="008A18A7"/>
    <w:rPr>
      <w:color w:val="003087" w:themeColor="hyperlink"/>
      <w:u w:val="single"/>
    </w:rPr>
  </w:style>
  <w:style w:type="paragraph" w:styleId="Header">
    <w:name w:val="header"/>
    <w:basedOn w:val="Normal"/>
    <w:link w:val="HeaderChar"/>
    <w:uiPriority w:val="99"/>
    <w:unhideWhenUsed/>
    <w:rsid w:val="00BE6EB0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BE6EB0"/>
  </w:style>
  <w:style w:type="paragraph" w:styleId="Footer">
    <w:name w:val="footer"/>
    <w:basedOn w:val="Normal"/>
    <w:link w:val="FooterChar"/>
    <w:uiPriority w:val="99"/>
    <w:unhideWhenUsed/>
    <w:rsid w:val="00BE6EB0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BE6EB0"/>
  </w:style>
  <w:style w:type="paragraph" w:styleId="BalloonText">
    <w:name w:val="Balloon Text"/>
    <w:basedOn w:val="Normal"/>
    <w:link w:val="BalloonTextChar"/>
    <w:uiPriority w:val="99"/>
    <w:semiHidden/>
    <w:unhideWhenUsed/>
    <w:rsid w:val="00C924A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24AD"/>
    <w:rPr>
      <w:rFonts w:ascii="Segoe UI" w:hAnsi="Segoe UI" w:cs="Segoe UI"/>
      <w:sz w:val="18"/>
      <w:szCs w:val="18"/>
    </w:rPr>
  </w:style>
  <w:style w:type="character" w:styleId="Strong">
    <w:name w:val="Strong"/>
    <w:basedOn w:val="DefaultParagraphFont"/>
    <w:uiPriority w:val="22"/>
    <w:qFormat/>
    <w:rsid w:val="00907A80"/>
    <w:rPr>
      <w:b/>
      <w:bCs/>
    </w:rPr>
  </w:style>
  <w:style w:type="paragraph" w:styleId="NormalWeb">
    <w:name w:val="Normal (Web)"/>
    <w:basedOn w:val="Normal"/>
    <w:uiPriority w:val="99"/>
    <w:unhideWhenUsed/>
    <w:rsid w:val="00301553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Cs w:val="24"/>
      <w:lang w:eastAsia="en-GB"/>
    </w:rPr>
  </w:style>
  <w:style w:type="character" w:styleId="FollowedHyperlink">
    <w:name w:val="FollowedHyperlink"/>
    <w:basedOn w:val="DefaultParagraphFont"/>
    <w:uiPriority w:val="99"/>
    <w:semiHidden/>
    <w:unhideWhenUsed/>
    <w:rsid w:val="0061411B"/>
    <w:rPr>
      <w:color w:val="AD4191" w:themeColor="followed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514218"/>
    <w:rPr>
      <w:color w:val="808080"/>
      <w:shd w:val="clear" w:color="auto" w:fill="E6E6E6"/>
    </w:rPr>
  </w:style>
  <w:style w:type="character" w:styleId="CommentReference">
    <w:name w:val="annotation reference"/>
    <w:basedOn w:val="DefaultParagraphFont"/>
    <w:uiPriority w:val="99"/>
    <w:semiHidden/>
    <w:unhideWhenUsed/>
    <w:rsid w:val="00BD4C44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BD4C44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BD4C44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BD4C44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BD4C44"/>
    <w:rPr>
      <w:b/>
      <w:bCs/>
      <w:sz w:val="20"/>
      <w:szCs w:val="20"/>
    </w:rPr>
  </w:style>
  <w:style w:type="paragraph" w:styleId="ListParagraph">
    <w:name w:val="List Paragraph"/>
    <w:basedOn w:val="Normal"/>
    <w:uiPriority w:val="34"/>
    <w:qFormat/>
    <w:rsid w:val="001306D5"/>
    <w:pPr>
      <w:ind w:left="720"/>
      <w:contextualSpacing/>
    </w:pPr>
  </w:style>
  <w:style w:type="table" w:styleId="TableGrid">
    <w:name w:val="Table Grid"/>
    <w:basedOn w:val="TableNormal"/>
    <w:uiPriority w:val="39"/>
    <w:rsid w:val="00785C62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ceholderText">
    <w:name w:val="Placeholder Text"/>
    <w:basedOn w:val="DefaultParagraphFont"/>
    <w:uiPriority w:val="99"/>
    <w:semiHidden/>
    <w:rsid w:val="004B1080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9524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1605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1946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30487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8028293">
          <w:marLeft w:val="0"/>
          <w:marRight w:val="0"/>
          <w:marTop w:val="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3075110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494493829">
          <w:marLeft w:val="0"/>
          <w:marRight w:val="0"/>
          <w:marTop w:val="0"/>
          <w:marBottom w:val="12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8861063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2781806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1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image" Target="media/image1.png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yperlink" Target="mailto:england.helpdesk.foundationprogramme@nhs.netk" TargetMode="External"/><Relationship Id="rId5" Type="http://schemas.openxmlformats.org/officeDocument/2006/relationships/numbering" Target="numbering.xml"/><Relationship Id="rId15" Type="http://schemas.openxmlformats.org/officeDocument/2006/relationships/glossaryDocument" Target="glossary/document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ntTable" Target="fontTable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7B791CC-E480-4B86-8F67-6A09D1D49522}"/>
      </w:docPartPr>
      <w:docPartBody>
        <w:p w:rsidR="007B0933" w:rsidRDefault="007B0933">
          <w:r w:rsidRPr="006612D2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9408E4D890F645E6AAD486C9C435034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EFF9EA6-A5FF-4E25-A3ED-AA3EEEC416C4}"/>
      </w:docPartPr>
      <w:docPartBody>
        <w:p w:rsidR="00852128" w:rsidRDefault="00165FA1" w:rsidP="00165FA1">
          <w:pPr>
            <w:pStyle w:val="9408E4D890F645E6AAD486C9C435034A"/>
          </w:pPr>
          <w:r w:rsidRPr="006612D2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B93573E4B78A4719A557D45580C7A87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E9EA819-AAF0-424F-88FF-95BBC7512976}"/>
      </w:docPartPr>
      <w:docPartBody>
        <w:p w:rsidR="008E1466" w:rsidRDefault="0009286C" w:rsidP="0009286C">
          <w:pPr>
            <w:pStyle w:val="B93573E4B78A4719A557D45580C7A87D"/>
          </w:pPr>
          <w:r w:rsidRPr="006612D2"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E15E1"/>
    <w:rsid w:val="0009286C"/>
    <w:rsid w:val="000A07E0"/>
    <w:rsid w:val="0010506E"/>
    <w:rsid w:val="0014331E"/>
    <w:rsid w:val="00165FA1"/>
    <w:rsid w:val="00255239"/>
    <w:rsid w:val="00391D4F"/>
    <w:rsid w:val="00467531"/>
    <w:rsid w:val="004E52B8"/>
    <w:rsid w:val="00504557"/>
    <w:rsid w:val="0059230C"/>
    <w:rsid w:val="005B2BB1"/>
    <w:rsid w:val="005E15E1"/>
    <w:rsid w:val="0067009B"/>
    <w:rsid w:val="007B0933"/>
    <w:rsid w:val="00852128"/>
    <w:rsid w:val="008B1563"/>
    <w:rsid w:val="008B616D"/>
    <w:rsid w:val="008E1466"/>
    <w:rsid w:val="009E0E5B"/>
    <w:rsid w:val="00AF77EC"/>
    <w:rsid w:val="00B66BEA"/>
    <w:rsid w:val="00D14F23"/>
    <w:rsid w:val="00D86A43"/>
    <w:rsid w:val="00F2375E"/>
    <w:rsid w:val="00FB5481"/>
    <w:rsid w:val="00FE5BD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en-GB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9286C"/>
    <w:rPr>
      <w:color w:val="808080"/>
    </w:rPr>
  </w:style>
  <w:style w:type="paragraph" w:customStyle="1" w:styleId="169FA887281A406E8A19809284D725EF">
    <w:name w:val="169FA887281A406E8A19809284D725EF"/>
    <w:rsid w:val="00165FA1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408E4D890F645E6AAD486C9C435034A">
    <w:name w:val="9408E4D890F645E6AAD486C9C435034A"/>
    <w:rsid w:val="00165FA1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EC1300D155545CBA2CE5A4B70156E9E">
    <w:name w:val="DEC1300D155545CBA2CE5A4B70156E9E"/>
    <w:rsid w:val="0009286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502AB9084C84417AE30C5FE0BC1FAFA">
    <w:name w:val="2502AB9084C84417AE30C5FE0BC1FAFA"/>
    <w:rsid w:val="0009286C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93573E4B78A4719A557D45580C7A87D">
    <w:name w:val="B93573E4B78A4719A557D45580C7A87D"/>
    <w:rsid w:val="0009286C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UK Foundation Programme">
      <a:dk1>
        <a:sysClr val="windowText" lastClr="000000"/>
      </a:dk1>
      <a:lt1>
        <a:sysClr val="window" lastClr="FFFFFF"/>
      </a:lt1>
      <a:dk2>
        <a:srgbClr val="003087"/>
      </a:dk2>
      <a:lt2>
        <a:srgbClr val="A3A0A0"/>
      </a:lt2>
      <a:accent1>
        <a:srgbClr val="CBD500"/>
      </a:accent1>
      <a:accent2>
        <a:srgbClr val="B5BE0E"/>
      </a:accent2>
      <a:accent3>
        <a:srgbClr val="8CB7E3"/>
      </a:accent3>
      <a:accent4>
        <a:srgbClr val="AD4191"/>
      </a:accent4>
      <a:accent5>
        <a:srgbClr val="A3A0A0"/>
      </a:accent5>
      <a:accent6>
        <a:srgbClr val="003087"/>
      </a:accent6>
      <a:hlink>
        <a:srgbClr val="003087"/>
      </a:hlink>
      <a:folHlink>
        <a:srgbClr val="AD4191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7279C1332CFA41851B75DA20EEFD61" ma:contentTypeVersion="20" ma:contentTypeDescription="Create a new document." ma:contentTypeScope="" ma:versionID="de8330f6cb6627f4c6725f74d6ac76ef">
  <xsd:schema xmlns:xsd="http://www.w3.org/2001/XMLSchema" xmlns:xs="http://www.w3.org/2001/XMLSchema" xmlns:p="http://schemas.microsoft.com/office/2006/metadata/properties" xmlns:ns2="b7d8ff00-7dbb-4b56-a186-8fcee31c9231" xmlns:ns3="4e8ed25f-e524-462f-a0f4-a9a24ef012cf" targetNamespace="http://schemas.microsoft.com/office/2006/metadata/properties" ma:root="true" ma:fieldsID="302950be90f60209d983722bf9eaa0df" ns2:_="" ns3:_="">
    <xsd:import namespace="b7d8ff00-7dbb-4b56-a186-8fcee31c9231"/>
    <xsd:import namespace="4e8ed25f-e524-462f-a0f4-a9a24ef012cf"/>
    <xsd:element name="properties">
      <xsd:complexType>
        <xsd:sequence>
          <xsd:element name="documentManagement">
            <xsd:complexType>
              <xsd:all>
                <xsd:element ref="ns2:_Flow_SignoffStatus" minOccurs="0"/>
                <xsd:element ref="ns3:SharedWithUsers" minOccurs="0"/>
                <xsd:element ref="ns3:SharedWithDetails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_ip_UnifiedCompliancePolicyProperties" minOccurs="0"/>
                <xsd:element ref="ns3:_ip_UnifiedCompliancePolicyUIAction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d8ff00-7dbb-4b56-a186-8fcee31c9231" elementFormDefault="qualified">
    <xsd:import namespace="http://schemas.microsoft.com/office/2006/documentManagement/types"/>
    <xsd:import namespace="http://schemas.microsoft.com/office/infopath/2007/PartnerControls"/>
    <xsd:element name="_Flow_SignoffStatus" ma:index="4" nillable="true" ma:displayName="Sign-off status" ma:internalName="Sign_x002d_off_x0020_status" ma:readOnly="false">
      <xsd:simpleType>
        <xsd:restriction base="dms:Text"/>
      </xsd:simple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2c8d5fda-b97d-42c6-97e2-f76465e161c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4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8ed25f-e524-462f-a0f4-a9a24ef012cf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SearchPeopleOnly="false" ma:SharePointGroup="0" ma:internalName="SharedWithUsers" ma:readOnly="tru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ip_UnifiedCompliancePolicyProperties" ma:index="14" nillable="true" ma:displayName="Unified Compliance Policy Properties" ma:internalName="_ip_UnifiedCompliancePolicyProperties" ma:readOnly="false">
      <xsd:simpleType>
        <xsd:restriction base="dms:Note"/>
      </xsd:simpleType>
    </xsd:element>
    <xsd:element name="_ip_UnifiedCompliancePolicyUIAction" ma:index="15" nillable="true" ma:displayName="Unified Compliance Policy UI Action" ma:hidden="true" ma:internalName="_ip_UnifiedCompliancePolicyUIAction" ma:readOnly="false">
      <xsd:simpleType>
        <xsd:restriction base="dms:Text"/>
      </xsd:simpleType>
    </xsd:element>
    <xsd:element name="TaxCatchAll" ma:index="22" nillable="true" ma:displayName="Taxonomy Catch All Column" ma:hidden="true" ma:list="{d3f708d2-48ee-4a18-b7aa-4ad2e6a83d8f}" ma:internalName="TaxCatchAll" ma:showField="CatchAllData" ma:web="4e8ed25f-e524-462f-a0f4-a9a24ef012c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5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pc="http://schemas.microsoft.com/office/infopath/2007/PartnerControls" xmlns:xsi="http://www.w3.org/2001/XMLSchema-instance">
  <documentManagement>
    <_ip_UnifiedCompliancePolicyUIAction xmlns="4e8ed25f-e524-462f-a0f4-a9a24ef012cf" xsi:nil="true"/>
    <lcf76f155ced4ddcb4097134ff3c332f xmlns="b7d8ff00-7dbb-4b56-a186-8fcee31c9231">
      <Terms xmlns="http://schemas.microsoft.com/office/infopath/2007/PartnerControls"/>
    </lcf76f155ced4ddcb4097134ff3c332f>
    <_ip_UnifiedCompliancePolicyProperties xmlns="4e8ed25f-e524-462f-a0f4-a9a24ef012cf" xsi:nil="true"/>
    <TaxCatchAll xmlns="4e8ed25f-e524-462f-a0f4-a9a24ef012cf" xsi:nil="true"/>
    <_Flow_SignoffStatus xmlns="b7d8ff00-7dbb-4b56-a186-8fcee31c923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32627A74-A5BD-411A-AC1E-F24A1D4210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7d8ff00-7dbb-4b56-a186-8fcee31c9231"/>
    <ds:schemaRef ds:uri="4e8ed25f-e524-462f-a0f4-a9a24ef012c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5E95A38-87B3-4B38-BAC6-B670F0794B65}">
  <ds:schemaRefs>
    <ds:schemaRef ds:uri="http://schemas.microsoft.com/office/2006/metadata/properties"/>
    <ds:schemaRef ds:uri="http://schemas.microsoft.com/office/infopath/2007/PartnerControls"/>
    <ds:schemaRef ds:uri="4e8ed25f-e524-462f-a0f4-a9a24ef012cf"/>
    <ds:schemaRef ds:uri="b7d8ff00-7dbb-4b56-a186-8fcee31c9231"/>
  </ds:schemaRefs>
</ds:datastoreItem>
</file>

<file path=customXml/itemProps3.xml><?xml version="1.0" encoding="utf-8"?>
<ds:datastoreItem xmlns:ds="http://schemas.openxmlformats.org/officeDocument/2006/customXml" ds:itemID="{692BA017-D9EF-4AAA-99F4-86AF92EFCC25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7444A03-F586-4A61-A0FD-3E1E790D9D83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37c354b2-85b0-47f5-b222-07b48d774ee3}" enabled="0" method="" siteId="{37c354b2-85b0-47f5-b222-07b48d774ee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</TotalTime>
  <Pages>1</Pages>
  <Words>194</Words>
  <Characters>975</Characters>
  <Application>Microsoft Office Word</Application>
  <DocSecurity>0</DocSecurity>
  <Lines>44</Lines>
  <Paragraphs>23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Health Education England</Company>
  <LinksUpToDate>false</LinksUpToDate>
  <CharactersWithSpaces>1146</CharactersWithSpaces>
  <SharedDoc>false</SharedDoc>
  <HLinks>
    <vt:vector size="6" baseType="variant">
      <vt:variant>
        <vt:i4>4980784</vt:i4>
      </vt:variant>
      <vt:variant>
        <vt:i4>0</vt:i4>
      </vt:variant>
      <vt:variant>
        <vt:i4>0</vt:i4>
      </vt:variant>
      <vt:variant>
        <vt:i4>5</vt:i4>
      </vt:variant>
      <vt:variant>
        <vt:lpwstr>mailto:helpdesk@foundationprogramme.nhs.uk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UKFPO Team</dc:creator>
  <cp:keywords/>
  <cp:lastModifiedBy>DALEY, Laura (FOUNDATION PROGRAMME)</cp:lastModifiedBy>
  <cp:revision>15</cp:revision>
  <dcterms:created xsi:type="dcterms:W3CDTF">2025-08-27T12:10:00Z</dcterms:created>
  <dcterms:modified xsi:type="dcterms:W3CDTF">2026-09-01T09:55:00Z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0x010100877279C1332CFA41851B75DA20EEFD61</vt:lpwstr>
  </property>
  <property fmtid="{D5CDD505-2E9C-101B-9397-08002B2CF9AE}" pid="3" name="Modified By">
    <vt:lpwstr>i:0#.f|membership|jason.mistry@foundationprogramme.nhs.uk</vt:lpwstr>
  </property>
  <property fmtid="{D5CDD505-2E9C-101B-9397-08002B2CF9AE}" pid="4" name="Created By">
    <vt:lpwstr>i:0#.f|membership|jason.mistry@foundationprogramme.nhs.uk</vt:lpwstr>
  </property>
  <property fmtid="{D5CDD505-2E9C-101B-9397-08002B2CF9AE}" pid="5" name="FileLeafRef">
    <vt:lpwstr>Extenuating Circumstances Form.docx</vt:lpwstr>
  </property>
  <property fmtid="{D5CDD505-2E9C-101B-9397-08002B2CF9AE}" pid="6" name="MediaServiceImageTags">
    <vt:lpwstr/>
  </property>
  <property fmtid="{D5CDD505-2E9C-101B-9397-08002B2CF9AE}" pid="7" name="_ExtendedDescription">
    <vt:lpwstr/>
  </property>
</Properties>
</file>