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520" r:id="rId5"/>
    <p:sldId id="324" r:id="rId6"/>
    <p:sldId id="261" r:id="rId7"/>
    <p:sldId id="348" r:id="rId8"/>
    <p:sldId id="314" r:id="rId9"/>
    <p:sldId id="521" r:id="rId10"/>
    <p:sldId id="540" r:id="rId11"/>
    <p:sldId id="523" r:id="rId12"/>
    <p:sldId id="524" r:id="rId13"/>
    <p:sldId id="525" r:id="rId14"/>
    <p:sldId id="526" r:id="rId15"/>
    <p:sldId id="518" r:id="rId16"/>
    <p:sldId id="519" r:id="rId17"/>
    <p:sldId id="527" r:id="rId18"/>
    <p:sldId id="529" r:id="rId19"/>
    <p:sldId id="530" r:id="rId20"/>
    <p:sldId id="531" r:id="rId21"/>
    <p:sldId id="532" r:id="rId22"/>
    <p:sldId id="533" r:id="rId23"/>
    <p:sldId id="534" r:id="rId24"/>
    <p:sldId id="535" r:id="rId25"/>
    <p:sldId id="536" r:id="rId26"/>
    <p:sldId id="537" r:id="rId27"/>
    <p:sldId id="538" r:id="rId28"/>
    <p:sldId id="53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Arial"/>
        <a:ea typeface="Arial"/>
        <a:cs typeface="Arial"/>
      </a:defRPr>
    </a:lvl1pPr>
    <a:lvl2pPr marL="457200" algn="l" defTabSz="914400" rtl="0" eaLnBrk="1" latinLnBrk="0" hangingPunct="1">
      <a:defRPr sz="1800" kern="1200">
        <a:solidFill>
          <a:schemeClr val="tx1"/>
        </a:solidFill>
        <a:latin typeface="Arial"/>
        <a:ea typeface="Arial"/>
        <a:cs typeface="Arial"/>
      </a:defRPr>
    </a:lvl2pPr>
    <a:lvl3pPr marL="914400" algn="l" defTabSz="914400" rtl="0" eaLnBrk="1" latinLnBrk="0" hangingPunct="1">
      <a:defRPr sz="1800" kern="1200">
        <a:solidFill>
          <a:schemeClr val="tx1"/>
        </a:solidFill>
        <a:latin typeface="Arial"/>
        <a:ea typeface="Arial"/>
        <a:cs typeface="Arial"/>
      </a:defRPr>
    </a:lvl3pPr>
    <a:lvl4pPr marL="1371600" algn="l" defTabSz="914400" rtl="0" eaLnBrk="1" latinLnBrk="0" hangingPunct="1">
      <a:defRPr sz="1800" kern="1200">
        <a:solidFill>
          <a:schemeClr val="tx1"/>
        </a:solidFill>
        <a:latin typeface="Arial"/>
        <a:ea typeface="Arial"/>
        <a:cs typeface="Arial"/>
      </a:defRPr>
    </a:lvl4pPr>
    <a:lvl5pPr marL="1828800" algn="l" defTabSz="914400" rtl="0" eaLnBrk="1" latinLnBrk="0" hangingPunct="1">
      <a:defRPr sz="1800" kern="1200">
        <a:solidFill>
          <a:schemeClr val="tx1"/>
        </a:solidFill>
        <a:latin typeface="Arial"/>
        <a:ea typeface="Arial"/>
        <a:cs typeface="Arial"/>
      </a:defRPr>
    </a:lvl5pPr>
    <a:lvl6pPr marL="2286000" algn="l" defTabSz="914400" rtl="0" eaLnBrk="1" latinLnBrk="0" hangingPunct="1">
      <a:defRPr sz="1800" kern="1200">
        <a:solidFill>
          <a:schemeClr val="tx1"/>
        </a:solidFill>
        <a:latin typeface="Arial"/>
        <a:ea typeface="Arial"/>
        <a:cs typeface="Arial"/>
      </a:defRPr>
    </a:lvl6pPr>
    <a:lvl7pPr marL="2743200" algn="l" defTabSz="914400" rtl="0" eaLnBrk="1" latinLnBrk="0" hangingPunct="1">
      <a:defRPr sz="1800" kern="1200">
        <a:solidFill>
          <a:schemeClr val="tx1"/>
        </a:solidFill>
        <a:latin typeface="Arial"/>
        <a:ea typeface="Arial"/>
        <a:cs typeface="Arial"/>
      </a:defRPr>
    </a:lvl7pPr>
    <a:lvl8pPr marL="3200400" algn="l" defTabSz="914400" rtl="0" eaLnBrk="1" latinLnBrk="0" hangingPunct="1">
      <a:defRPr sz="1800" kern="1200">
        <a:solidFill>
          <a:schemeClr val="tx1"/>
        </a:solidFill>
        <a:latin typeface="Arial"/>
        <a:ea typeface="Arial"/>
        <a:cs typeface="Arial"/>
      </a:defRPr>
    </a:lvl8pPr>
    <a:lvl9pPr marL="3657600" algn="l" defTabSz="914400" rtl="0" eaLnBrk="1" latinLnBrk="0" hangingPunct="1">
      <a:defRPr sz="1800" kern="1200">
        <a:solidFill>
          <a:schemeClr val="tx1"/>
        </a:solidFill>
        <a:latin typeface="Arial"/>
        <a:ea typeface="Arial"/>
        <a:cs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93462" autoAdjust="0"/>
  </p:normalViewPr>
  <p:slideViewPr>
    <p:cSldViewPr snapToGrid="0">
      <p:cViewPr varScale="1">
        <p:scale>
          <a:sx n="103" d="100"/>
          <a:sy n="103" d="100"/>
        </p:scale>
        <p:origin x="70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RNAI, Kata (FOUNDATION PROGRAMME)" userId="326c55c7-1e69-433e-9f3b-cc6872705c70" providerId="ADAL" clId="{AB6D795D-08AD-42D7-A317-60ED93AAC800}"/>
    <pc:docChg chg="undo custSel addSld delSld modSld">
      <pc:chgData name="VARNAI, Kata (FOUNDATION PROGRAMME)" userId="326c55c7-1e69-433e-9f3b-cc6872705c70" providerId="ADAL" clId="{AB6D795D-08AD-42D7-A317-60ED93AAC800}" dt="2026-07-01T14:00:28.492" v="1486" actId="1076"/>
      <pc:docMkLst>
        <pc:docMk/>
      </pc:docMkLst>
      <pc:sldChg chg="modSp mod modNotesTx">
        <pc:chgData name="VARNAI, Kata (FOUNDATION PROGRAMME)" userId="326c55c7-1e69-433e-9f3b-cc6872705c70" providerId="ADAL" clId="{AB6D795D-08AD-42D7-A317-60ED93AAC800}" dt="2026-06-29T15:28:36.136" v="1452" actId="20577"/>
        <pc:sldMkLst>
          <pc:docMk/>
          <pc:sldMk cId="3993476463" sldId="261"/>
        </pc:sldMkLst>
        <pc:spChg chg="mod">
          <ac:chgData name="VARNAI, Kata (FOUNDATION PROGRAMME)" userId="326c55c7-1e69-433e-9f3b-cc6872705c70" providerId="ADAL" clId="{AB6D795D-08AD-42D7-A317-60ED93AAC800}" dt="2026-06-29T15:28:36.136" v="1452" actId="20577"/>
          <ac:spMkLst>
            <pc:docMk/>
            <pc:sldMk cId="3993476463" sldId="261"/>
            <ac:spMk id="3" creationId="{508766CF-534C-6E4B-BE49-F1D9A08CA626}"/>
          </ac:spMkLst>
        </pc:spChg>
        <pc:spChg chg="mod">
          <ac:chgData name="VARNAI, Kata (FOUNDATION PROGRAMME)" userId="326c55c7-1e69-433e-9f3b-cc6872705c70" providerId="ADAL" clId="{AB6D795D-08AD-42D7-A317-60ED93AAC800}" dt="2026-06-29T15:28:24.300" v="1430" actId="1076"/>
          <ac:spMkLst>
            <pc:docMk/>
            <pc:sldMk cId="3993476463" sldId="261"/>
            <ac:spMk id="8" creationId="{B51433D9-48BD-2BEA-A622-B8DB3BAB5AEB}"/>
          </ac:spMkLst>
        </pc:spChg>
        <pc:spChg chg="mod">
          <ac:chgData name="VARNAI, Kata (FOUNDATION PROGRAMME)" userId="326c55c7-1e69-433e-9f3b-cc6872705c70" providerId="ADAL" clId="{AB6D795D-08AD-42D7-A317-60ED93AAC800}" dt="2026-06-29T14:53:08.918" v="241" actId="790"/>
          <ac:spMkLst>
            <pc:docMk/>
            <pc:sldMk cId="3993476463" sldId="261"/>
            <ac:spMk id="64" creationId="{68F2F429-D679-4CEF-A130-317E082B67A0}"/>
          </ac:spMkLst>
        </pc:spChg>
        <pc:spChg chg="mod">
          <ac:chgData name="VARNAI, Kata (FOUNDATION PROGRAMME)" userId="326c55c7-1e69-433e-9f3b-cc6872705c70" providerId="ADAL" clId="{AB6D795D-08AD-42D7-A317-60ED93AAC800}" dt="2026-06-29T14:53:08.918" v="241" actId="790"/>
          <ac:spMkLst>
            <pc:docMk/>
            <pc:sldMk cId="3993476463" sldId="261"/>
            <ac:spMk id="65" creationId="{89841012-6D10-4489-A6F0-44A0F5964457}"/>
          </ac:spMkLst>
        </pc:spChg>
        <pc:spChg chg="mod">
          <ac:chgData name="VARNAI, Kata (FOUNDATION PROGRAMME)" userId="326c55c7-1e69-433e-9f3b-cc6872705c70" providerId="ADAL" clId="{AB6D795D-08AD-42D7-A317-60ED93AAC800}" dt="2026-06-29T14:53:08.918" v="241" actId="790"/>
          <ac:spMkLst>
            <pc:docMk/>
            <pc:sldMk cId="3993476463" sldId="261"/>
            <ac:spMk id="68" creationId="{9EFA76EF-06BC-437F-AC5E-0990137A5EAC}"/>
          </ac:spMkLst>
        </pc:spChg>
        <pc:spChg chg="mod">
          <ac:chgData name="VARNAI, Kata (FOUNDATION PROGRAMME)" userId="326c55c7-1e69-433e-9f3b-cc6872705c70" providerId="ADAL" clId="{AB6D795D-08AD-42D7-A317-60ED93AAC800}" dt="2026-06-29T14:53:08.918" v="241" actId="790"/>
          <ac:spMkLst>
            <pc:docMk/>
            <pc:sldMk cId="3993476463" sldId="261"/>
            <ac:spMk id="69" creationId="{2A4A18A1-D24B-4611-8FEE-522E7DA31D25}"/>
          </ac:spMkLst>
        </pc:spChg>
        <pc:spChg chg="mod">
          <ac:chgData name="VARNAI, Kata (FOUNDATION PROGRAMME)" userId="326c55c7-1e69-433e-9f3b-cc6872705c70" providerId="ADAL" clId="{AB6D795D-08AD-42D7-A317-60ED93AAC800}" dt="2026-06-29T14:53:08.918" v="241" actId="790"/>
          <ac:spMkLst>
            <pc:docMk/>
            <pc:sldMk cId="3993476463" sldId="261"/>
            <ac:spMk id="70" creationId="{D4C24AA9-DC03-4795-9B7A-BF4C14489DC1}"/>
          </ac:spMkLst>
        </pc:spChg>
        <pc:spChg chg="mod">
          <ac:chgData name="VARNAI, Kata (FOUNDATION PROGRAMME)" userId="326c55c7-1e69-433e-9f3b-cc6872705c70" providerId="ADAL" clId="{AB6D795D-08AD-42D7-A317-60ED93AAC800}" dt="2026-06-29T14:53:08.918" v="241" actId="790"/>
          <ac:spMkLst>
            <pc:docMk/>
            <pc:sldMk cId="3993476463" sldId="261"/>
            <ac:spMk id="71" creationId="{03CC6093-9D9E-4345-B6C9-418FDE8FFAFC}"/>
          </ac:spMkLst>
        </pc:spChg>
        <pc:spChg chg="mod">
          <ac:chgData name="VARNAI, Kata (FOUNDATION PROGRAMME)" userId="326c55c7-1e69-433e-9f3b-cc6872705c70" providerId="ADAL" clId="{AB6D795D-08AD-42D7-A317-60ED93AAC800}" dt="2026-06-29T14:53:08.918" v="241" actId="790"/>
          <ac:spMkLst>
            <pc:docMk/>
            <pc:sldMk cId="3993476463" sldId="261"/>
            <ac:spMk id="72" creationId="{39547E14-DE79-4FD1-8ED8-872DAB854071}"/>
          </ac:spMkLst>
        </pc:spChg>
        <pc:spChg chg="mod">
          <ac:chgData name="VARNAI, Kata (FOUNDATION PROGRAMME)" userId="326c55c7-1e69-433e-9f3b-cc6872705c70" providerId="ADAL" clId="{AB6D795D-08AD-42D7-A317-60ED93AAC800}" dt="2026-06-29T14:53:08.918" v="241" actId="790"/>
          <ac:spMkLst>
            <pc:docMk/>
            <pc:sldMk cId="3993476463" sldId="261"/>
            <ac:spMk id="74" creationId="{5281256C-B530-4699-AE47-26A9A4A3250A}"/>
          </ac:spMkLst>
        </pc:spChg>
        <pc:spChg chg="mod">
          <ac:chgData name="VARNAI, Kata (FOUNDATION PROGRAMME)" userId="326c55c7-1e69-433e-9f3b-cc6872705c70" providerId="ADAL" clId="{AB6D795D-08AD-42D7-A317-60ED93AAC800}" dt="2026-06-29T14:53:08.918" v="241" actId="790"/>
          <ac:spMkLst>
            <pc:docMk/>
            <pc:sldMk cId="3993476463" sldId="261"/>
            <ac:spMk id="75" creationId="{D35D90D6-0AA5-4DC9-BD35-D09370488AC1}"/>
          </ac:spMkLst>
        </pc:spChg>
        <pc:spChg chg="mod">
          <ac:chgData name="VARNAI, Kata (FOUNDATION PROGRAMME)" userId="326c55c7-1e69-433e-9f3b-cc6872705c70" providerId="ADAL" clId="{AB6D795D-08AD-42D7-A317-60ED93AAC800}" dt="2026-06-29T14:53:08.918" v="241" actId="790"/>
          <ac:spMkLst>
            <pc:docMk/>
            <pc:sldMk cId="3993476463" sldId="261"/>
            <ac:spMk id="76" creationId="{7C1689AE-D6AD-491A-9558-7A6FDF2A1E8F}"/>
          </ac:spMkLst>
        </pc:spChg>
      </pc:sldChg>
      <pc:sldChg chg="modSp mod">
        <pc:chgData name="VARNAI, Kata (FOUNDATION PROGRAMME)" userId="326c55c7-1e69-433e-9f3b-cc6872705c70" providerId="ADAL" clId="{AB6D795D-08AD-42D7-A317-60ED93AAC800}" dt="2026-06-29T14:52:22.827" v="230" actId="313"/>
        <pc:sldMkLst>
          <pc:docMk/>
          <pc:sldMk cId="1155224673" sldId="314"/>
        </pc:sldMkLst>
        <pc:spChg chg="mod">
          <ac:chgData name="VARNAI, Kata (FOUNDATION PROGRAMME)" userId="326c55c7-1e69-433e-9f3b-cc6872705c70" providerId="ADAL" clId="{AB6D795D-08AD-42D7-A317-60ED93AAC800}" dt="2026-06-29T14:51:50.280" v="224" actId="6549"/>
          <ac:spMkLst>
            <pc:docMk/>
            <pc:sldMk cId="1155224673" sldId="314"/>
            <ac:spMk id="3" creationId="{00000000-0000-0000-0000-000000000000}"/>
          </ac:spMkLst>
        </pc:spChg>
        <pc:spChg chg="mod">
          <ac:chgData name="VARNAI, Kata (FOUNDATION PROGRAMME)" userId="326c55c7-1e69-433e-9f3b-cc6872705c70" providerId="ADAL" clId="{AB6D795D-08AD-42D7-A317-60ED93AAC800}" dt="2026-06-29T14:52:22.827" v="230" actId="313"/>
          <ac:spMkLst>
            <pc:docMk/>
            <pc:sldMk cId="1155224673" sldId="314"/>
            <ac:spMk id="6" creationId="{1664C055-8F00-8C4E-9ADC-F8A7AEFDBCF5}"/>
          </ac:spMkLst>
        </pc:spChg>
        <pc:spChg chg="mod">
          <ac:chgData name="VARNAI, Kata (FOUNDATION PROGRAMME)" userId="326c55c7-1e69-433e-9f3b-cc6872705c70" providerId="ADAL" clId="{AB6D795D-08AD-42D7-A317-60ED93AAC800}" dt="2026-06-29T14:52:17.450" v="228" actId="14100"/>
          <ac:spMkLst>
            <pc:docMk/>
            <pc:sldMk cId="1155224673" sldId="314"/>
            <ac:spMk id="10" creationId="{7ECCE0B8-2E66-4A6A-8F68-140895A7C75F}"/>
          </ac:spMkLst>
        </pc:spChg>
        <pc:spChg chg="mod">
          <ac:chgData name="VARNAI, Kata (FOUNDATION PROGRAMME)" userId="326c55c7-1e69-433e-9f3b-cc6872705c70" providerId="ADAL" clId="{AB6D795D-08AD-42D7-A317-60ED93AAC800}" dt="2026-06-29T14:52:00.770" v="227" actId="1076"/>
          <ac:spMkLst>
            <pc:docMk/>
            <pc:sldMk cId="1155224673" sldId="314"/>
            <ac:spMk id="39" creationId="{00DA2123-5EDA-4969-9DB6-43CA91D81CB8}"/>
          </ac:spMkLst>
        </pc:spChg>
      </pc:sldChg>
      <pc:sldChg chg="addSp delSp modSp mod modNotesTx">
        <pc:chgData name="VARNAI, Kata (FOUNDATION PROGRAMME)" userId="326c55c7-1e69-433e-9f3b-cc6872705c70" providerId="ADAL" clId="{AB6D795D-08AD-42D7-A317-60ED93AAC800}" dt="2026-07-01T14:00:28.492" v="1486" actId="1076"/>
        <pc:sldMkLst>
          <pc:docMk/>
          <pc:sldMk cId="832341908" sldId="324"/>
        </pc:sldMkLst>
        <pc:spChg chg="mod">
          <ac:chgData name="VARNAI, Kata (FOUNDATION PROGRAMME)" userId="326c55c7-1e69-433e-9f3b-cc6872705c70" providerId="ADAL" clId="{AB6D795D-08AD-42D7-A317-60ED93AAC800}" dt="2026-06-29T14:46:07.228" v="55" actId="1076"/>
          <ac:spMkLst>
            <pc:docMk/>
            <pc:sldMk cId="832341908" sldId="324"/>
            <ac:spMk id="16" creationId="{29326C5E-7D63-EDC7-CACE-7BD742D8100A}"/>
          </ac:spMkLst>
        </pc:spChg>
        <pc:picChg chg="add mod">
          <ac:chgData name="VARNAI, Kata (FOUNDATION PROGRAMME)" userId="326c55c7-1e69-433e-9f3b-cc6872705c70" providerId="ADAL" clId="{AB6D795D-08AD-42D7-A317-60ED93AAC800}" dt="2026-06-29T14:39:56.639" v="7" actId="1076"/>
          <ac:picMkLst>
            <pc:docMk/>
            <pc:sldMk cId="832341908" sldId="324"/>
            <ac:picMk id="3" creationId="{004EE9C7-B111-1B73-E52E-4C267C2C9B18}"/>
          </ac:picMkLst>
        </pc:picChg>
        <pc:picChg chg="add mod">
          <ac:chgData name="VARNAI, Kata (FOUNDATION PROGRAMME)" userId="326c55c7-1e69-433e-9f3b-cc6872705c70" providerId="ADAL" clId="{AB6D795D-08AD-42D7-A317-60ED93AAC800}" dt="2026-07-01T14:00:28.492" v="1486" actId="1076"/>
          <ac:picMkLst>
            <pc:docMk/>
            <pc:sldMk cId="832341908" sldId="324"/>
            <ac:picMk id="4" creationId="{9A50910C-6C6B-9EC8-A10E-50E9C9FB25F0}"/>
          </ac:picMkLst>
        </pc:picChg>
        <pc:picChg chg="add mod ord">
          <ac:chgData name="VARNAI, Kata (FOUNDATION PROGRAMME)" userId="326c55c7-1e69-433e-9f3b-cc6872705c70" providerId="ADAL" clId="{AB6D795D-08AD-42D7-A317-60ED93AAC800}" dt="2026-06-29T14:45:26.926" v="22" actId="167"/>
          <ac:picMkLst>
            <pc:docMk/>
            <pc:sldMk cId="832341908" sldId="324"/>
            <ac:picMk id="10" creationId="{A5E02D87-6836-BB03-A3FF-4FFCF47D56D9}"/>
          </ac:picMkLst>
        </pc:picChg>
        <pc:picChg chg="mod">
          <ac:chgData name="VARNAI, Kata (FOUNDATION PROGRAMME)" userId="326c55c7-1e69-433e-9f3b-cc6872705c70" providerId="ADAL" clId="{AB6D795D-08AD-42D7-A317-60ED93AAC800}" dt="2026-06-29T14:45:18.932" v="20" actId="1076"/>
          <ac:picMkLst>
            <pc:docMk/>
            <pc:sldMk cId="832341908" sldId="324"/>
            <ac:picMk id="12" creationId="{546A9759-0485-5689-539F-F616A02AE07D}"/>
          </ac:picMkLst>
        </pc:picChg>
        <pc:picChg chg="mod">
          <ac:chgData name="VARNAI, Kata (FOUNDATION PROGRAMME)" userId="326c55c7-1e69-433e-9f3b-cc6872705c70" providerId="ADAL" clId="{AB6D795D-08AD-42D7-A317-60ED93AAC800}" dt="2026-06-29T14:45:24.009" v="21" actId="1076"/>
          <ac:picMkLst>
            <pc:docMk/>
            <pc:sldMk cId="832341908" sldId="324"/>
            <ac:picMk id="13" creationId="{D246B1AA-794E-397E-50AE-8DD8A479B120}"/>
          </ac:picMkLst>
        </pc:picChg>
      </pc:sldChg>
      <pc:sldChg chg="modSp mod modNotesTx">
        <pc:chgData name="VARNAI, Kata (FOUNDATION PROGRAMME)" userId="326c55c7-1e69-433e-9f3b-cc6872705c70" providerId="ADAL" clId="{AB6D795D-08AD-42D7-A317-60ED93AAC800}" dt="2026-06-29T15:30:40.782" v="1478" actId="20577"/>
        <pc:sldMkLst>
          <pc:docMk/>
          <pc:sldMk cId="162195397" sldId="348"/>
        </pc:sldMkLst>
        <pc:spChg chg="mod">
          <ac:chgData name="VARNAI, Kata (FOUNDATION PROGRAMME)" userId="326c55c7-1e69-433e-9f3b-cc6872705c70" providerId="ADAL" clId="{AB6D795D-08AD-42D7-A317-60ED93AAC800}" dt="2026-06-29T15:30:08.033" v="1469" actId="20577"/>
          <ac:spMkLst>
            <pc:docMk/>
            <pc:sldMk cId="162195397" sldId="348"/>
            <ac:spMk id="6" creationId="{F4E6377C-CEED-4D38-8F02-0D438DE4DD3F}"/>
          </ac:spMkLst>
        </pc:spChg>
        <pc:spChg chg="mod">
          <ac:chgData name="VARNAI, Kata (FOUNDATION PROGRAMME)" userId="326c55c7-1e69-433e-9f3b-cc6872705c70" providerId="ADAL" clId="{AB6D795D-08AD-42D7-A317-60ED93AAC800}" dt="2026-06-29T15:30:31.169" v="1474" actId="20577"/>
          <ac:spMkLst>
            <pc:docMk/>
            <pc:sldMk cId="162195397" sldId="348"/>
            <ac:spMk id="13" creationId="{E139AFF8-A9E7-467E-812B-21DDCEC62633}"/>
          </ac:spMkLst>
        </pc:spChg>
        <pc:spChg chg="mod">
          <ac:chgData name="VARNAI, Kata (FOUNDATION PROGRAMME)" userId="326c55c7-1e69-433e-9f3b-cc6872705c70" providerId="ADAL" clId="{AB6D795D-08AD-42D7-A317-60ED93AAC800}" dt="2026-06-29T15:30:40.782" v="1478" actId="20577"/>
          <ac:spMkLst>
            <pc:docMk/>
            <pc:sldMk cId="162195397" sldId="348"/>
            <ac:spMk id="15" creationId="{9A18CB75-FD17-428E-817B-4D5D41B3AD5E}"/>
          </ac:spMkLst>
        </pc:spChg>
      </pc:sldChg>
      <pc:sldChg chg="modSp mod">
        <pc:chgData name="VARNAI, Kata (FOUNDATION PROGRAMME)" userId="326c55c7-1e69-433e-9f3b-cc6872705c70" providerId="ADAL" clId="{AB6D795D-08AD-42D7-A317-60ED93AAC800}" dt="2026-06-29T15:03:35.138" v="913" actId="6549"/>
        <pc:sldMkLst>
          <pc:docMk/>
          <pc:sldMk cId="2011963880" sldId="518"/>
        </pc:sldMkLst>
        <pc:spChg chg="mod">
          <ac:chgData name="VARNAI, Kata (FOUNDATION PROGRAMME)" userId="326c55c7-1e69-433e-9f3b-cc6872705c70" providerId="ADAL" clId="{AB6D795D-08AD-42D7-A317-60ED93AAC800}" dt="2026-06-29T15:03:35.138" v="913" actId="6549"/>
          <ac:spMkLst>
            <pc:docMk/>
            <pc:sldMk cId="2011963880" sldId="518"/>
            <ac:spMk id="3" creationId="{DD257ED2-AB5B-774F-665B-9865F9863301}"/>
          </ac:spMkLst>
        </pc:spChg>
        <pc:spChg chg="mod">
          <ac:chgData name="VARNAI, Kata (FOUNDATION PROGRAMME)" userId="326c55c7-1e69-433e-9f3b-cc6872705c70" providerId="ADAL" clId="{AB6D795D-08AD-42D7-A317-60ED93AAC800}" dt="2026-06-29T15:03:23.260" v="909" actId="6549"/>
          <ac:spMkLst>
            <pc:docMk/>
            <pc:sldMk cId="2011963880" sldId="518"/>
            <ac:spMk id="4" creationId="{5410EBF1-C91B-D600-0447-4AE81D5DAF3D}"/>
          </ac:spMkLst>
        </pc:spChg>
      </pc:sldChg>
      <pc:sldChg chg="modSp mod">
        <pc:chgData name="VARNAI, Kata (FOUNDATION PROGRAMME)" userId="326c55c7-1e69-433e-9f3b-cc6872705c70" providerId="ADAL" clId="{AB6D795D-08AD-42D7-A317-60ED93AAC800}" dt="2026-06-29T15:04:57.768" v="1016" actId="20577"/>
        <pc:sldMkLst>
          <pc:docMk/>
          <pc:sldMk cId="3951978722" sldId="519"/>
        </pc:sldMkLst>
        <pc:spChg chg="mod">
          <ac:chgData name="VARNAI, Kata (FOUNDATION PROGRAMME)" userId="326c55c7-1e69-433e-9f3b-cc6872705c70" providerId="ADAL" clId="{AB6D795D-08AD-42D7-A317-60ED93AAC800}" dt="2026-06-29T15:04:46.245" v="970" actId="20577"/>
          <ac:spMkLst>
            <pc:docMk/>
            <pc:sldMk cId="3951978722" sldId="519"/>
            <ac:spMk id="3" creationId="{2DC68011-7680-FBF7-71DA-8DD39D8ACDF0}"/>
          </ac:spMkLst>
        </pc:spChg>
        <pc:spChg chg="mod">
          <ac:chgData name="VARNAI, Kata (FOUNDATION PROGRAMME)" userId="326c55c7-1e69-433e-9f3b-cc6872705c70" providerId="ADAL" clId="{AB6D795D-08AD-42D7-A317-60ED93AAC800}" dt="2026-06-29T15:04:57.768" v="1016" actId="20577"/>
          <ac:spMkLst>
            <pc:docMk/>
            <pc:sldMk cId="3951978722" sldId="519"/>
            <ac:spMk id="5" creationId="{0DC425A1-68AD-F4CF-4E77-F84F60AD4B10}"/>
          </ac:spMkLst>
        </pc:spChg>
      </pc:sldChg>
      <pc:sldChg chg="modSp mod">
        <pc:chgData name="VARNAI, Kata (FOUNDATION PROGRAMME)" userId="326c55c7-1e69-433e-9f3b-cc6872705c70" providerId="ADAL" clId="{AB6D795D-08AD-42D7-A317-60ED93AAC800}" dt="2026-06-29T15:28:49.197" v="1455" actId="20577"/>
        <pc:sldMkLst>
          <pc:docMk/>
          <pc:sldMk cId="3660548575" sldId="520"/>
        </pc:sldMkLst>
        <pc:spChg chg="mod ord">
          <ac:chgData name="VARNAI, Kata (FOUNDATION PROGRAMME)" userId="326c55c7-1e69-433e-9f3b-cc6872705c70" providerId="ADAL" clId="{AB6D795D-08AD-42D7-A317-60ED93AAC800}" dt="2026-06-29T14:47:47.295" v="71" actId="167"/>
          <ac:spMkLst>
            <pc:docMk/>
            <pc:sldMk cId="3660548575" sldId="520"/>
            <ac:spMk id="4" creationId="{1F9988F2-8B68-9F01-7C6A-FDEB86A27FDB}"/>
          </ac:spMkLst>
        </pc:spChg>
        <pc:spChg chg="mod">
          <ac:chgData name="VARNAI, Kata (FOUNDATION PROGRAMME)" userId="326c55c7-1e69-433e-9f3b-cc6872705c70" providerId="ADAL" clId="{AB6D795D-08AD-42D7-A317-60ED93AAC800}" dt="2026-06-29T15:28:49.197" v="1455" actId="20577"/>
          <ac:spMkLst>
            <pc:docMk/>
            <pc:sldMk cId="3660548575" sldId="520"/>
            <ac:spMk id="16" creationId="{B0ADC459-DE95-4CE3-1B22-CA751EC6A1E0}"/>
          </ac:spMkLst>
        </pc:spChg>
        <pc:spChg chg="mod">
          <ac:chgData name="VARNAI, Kata (FOUNDATION PROGRAMME)" userId="326c55c7-1e69-433e-9f3b-cc6872705c70" providerId="ADAL" clId="{AB6D795D-08AD-42D7-A317-60ED93AAC800}" dt="2026-06-29T14:46:28.543" v="57" actId="20577"/>
          <ac:spMkLst>
            <pc:docMk/>
            <pc:sldMk cId="3660548575" sldId="520"/>
            <ac:spMk id="17" creationId="{6D67DD54-FFCD-A636-4E76-17B66F4AB836}"/>
          </ac:spMkLst>
        </pc:spChg>
        <pc:picChg chg="mod ord">
          <ac:chgData name="VARNAI, Kata (FOUNDATION PROGRAMME)" userId="326c55c7-1e69-433e-9f3b-cc6872705c70" providerId="ADAL" clId="{AB6D795D-08AD-42D7-A317-60ED93AAC800}" dt="2026-06-29T14:47:41.668" v="70" actId="1076"/>
          <ac:picMkLst>
            <pc:docMk/>
            <pc:sldMk cId="3660548575" sldId="520"/>
            <ac:picMk id="5" creationId="{3F8A47DD-6D27-8708-9C55-07982BB0F6AC}"/>
          </ac:picMkLst>
        </pc:picChg>
      </pc:sldChg>
      <pc:sldChg chg="modSp mod">
        <pc:chgData name="VARNAI, Kata (FOUNDATION PROGRAMME)" userId="326c55c7-1e69-433e-9f3b-cc6872705c70" providerId="ADAL" clId="{AB6D795D-08AD-42D7-A317-60ED93AAC800}" dt="2026-06-29T14:55:48.275" v="287" actId="790"/>
        <pc:sldMkLst>
          <pc:docMk/>
          <pc:sldMk cId="2685651202" sldId="521"/>
        </pc:sldMkLst>
        <pc:spChg chg="mod">
          <ac:chgData name="VARNAI, Kata (FOUNDATION PROGRAMME)" userId="326c55c7-1e69-433e-9f3b-cc6872705c70" providerId="ADAL" clId="{AB6D795D-08AD-42D7-A317-60ED93AAC800}" dt="2026-06-29T14:54:11.977" v="272" actId="20577"/>
          <ac:spMkLst>
            <pc:docMk/>
            <pc:sldMk cId="2685651202" sldId="521"/>
            <ac:spMk id="5" creationId="{AE831A05-E6E8-D706-68B6-A737BE1604AE}"/>
          </ac:spMkLst>
        </pc:spChg>
        <pc:spChg chg="mod">
          <ac:chgData name="VARNAI, Kata (FOUNDATION PROGRAMME)" userId="326c55c7-1e69-433e-9f3b-cc6872705c70" providerId="ADAL" clId="{AB6D795D-08AD-42D7-A317-60ED93AAC800}" dt="2026-06-29T14:55:48.275" v="287" actId="790"/>
          <ac:spMkLst>
            <pc:docMk/>
            <pc:sldMk cId="2685651202" sldId="521"/>
            <ac:spMk id="6" creationId="{00000000-0000-0000-0000-000000000000}"/>
          </ac:spMkLst>
        </pc:spChg>
      </pc:sldChg>
      <pc:sldChg chg="modSp mod">
        <pc:chgData name="VARNAI, Kata (FOUNDATION PROGRAMME)" userId="326c55c7-1e69-433e-9f3b-cc6872705c70" providerId="ADAL" clId="{AB6D795D-08AD-42D7-A317-60ED93AAC800}" dt="2026-06-29T14:59:41.978" v="830" actId="20577"/>
        <pc:sldMkLst>
          <pc:docMk/>
          <pc:sldMk cId="598956071" sldId="523"/>
        </pc:sldMkLst>
        <pc:spChg chg="mod">
          <ac:chgData name="VARNAI, Kata (FOUNDATION PROGRAMME)" userId="326c55c7-1e69-433e-9f3b-cc6872705c70" providerId="ADAL" clId="{AB6D795D-08AD-42D7-A317-60ED93AAC800}" dt="2026-06-29T14:59:41.978" v="830" actId="20577"/>
          <ac:spMkLst>
            <pc:docMk/>
            <pc:sldMk cId="598956071" sldId="523"/>
            <ac:spMk id="6" creationId="{00000000-0000-0000-0000-000000000000}"/>
          </ac:spMkLst>
        </pc:spChg>
      </pc:sldChg>
      <pc:sldChg chg="modSp mod">
        <pc:chgData name="VARNAI, Kata (FOUNDATION PROGRAMME)" userId="326c55c7-1e69-433e-9f3b-cc6872705c70" providerId="ADAL" clId="{AB6D795D-08AD-42D7-A317-60ED93AAC800}" dt="2026-06-29T15:00:11.286" v="835" actId="20577"/>
        <pc:sldMkLst>
          <pc:docMk/>
          <pc:sldMk cId="121861109" sldId="524"/>
        </pc:sldMkLst>
        <pc:spChg chg="mod">
          <ac:chgData name="VARNAI, Kata (FOUNDATION PROGRAMME)" userId="326c55c7-1e69-433e-9f3b-cc6872705c70" providerId="ADAL" clId="{AB6D795D-08AD-42D7-A317-60ED93AAC800}" dt="2026-06-29T15:00:11.286" v="835" actId="20577"/>
          <ac:spMkLst>
            <pc:docMk/>
            <pc:sldMk cId="121861109" sldId="524"/>
            <ac:spMk id="6" creationId="{00000000-0000-0000-0000-000000000000}"/>
          </ac:spMkLst>
        </pc:spChg>
      </pc:sldChg>
      <pc:sldChg chg="modSp mod">
        <pc:chgData name="VARNAI, Kata (FOUNDATION PROGRAMME)" userId="326c55c7-1e69-433e-9f3b-cc6872705c70" providerId="ADAL" clId="{AB6D795D-08AD-42D7-A317-60ED93AAC800}" dt="2026-06-29T15:31:04.880" v="1480" actId="20577"/>
        <pc:sldMkLst>
          <pc:docMk/>
          <pc:sldMk cId="768647651" sldId="525"/>
        </pc:sldMkLst>
        <pc:spChg chg="mod">
          <ac:chgData name="VARNAI, Kata (FOUNDATION PROGRAMME)" userId="326c55c7-1e69-433e-9f3b-cc6872705c70" providerId="ADAL" clId="{AB6D795D-08AD-42D7-A317-60ED93AAC800}" dt="2026-06-29T15:31:04.880" v="1480" actId="20577"/>
          <ac:spMkLst>
            <pc:docMk/>
            <pc:sldMk cId="768647651" sldId="525"/>
            <ac:spMk id="6" creationId="{00000000-0000-0000-0000-000000000000}"/>
          </ac:spMkLst>
        </pc:spChg>
      </pc:sldChg>
      <pc:sldChg chg="modSp mod">
        <pc:chgData name="VARNAI, Kata (FOUNDATION PROGRAMME)" userId="326c55c7-1e69-433e-9f3b-cc6872705c70" providerId="ADAL" clId="{AB6D795D-08AD-42D7-A317-60ED93AAC800}" dt="2026-06-29T15:03:14.989" v="908" actId="20577"/>
        <pc:sldMkLst>
          <pc:docMk/>
          <pc:sldMk cId="874864934" sldId="526"/>
        </pc:sldMkLst>
        <pc:spChg chg="mod">
          <ac:chgData name="VARNAI, Kata (FOUNDATION PROGRAMME)" userId="326c55c7-1e69-433e-9f3b-cc6872705c70" providerId="ADAL" clId="{AB6D795D-08AD-42D7-A317-60ED93AAC800}" dt="2026-06-29T15:03:14.989" v="908" actId="20577"/>
          <ac:spMkLst>
            <pc:docMk/>
            <pc:sldMk cId="874864934" sldId="526"/>
            <ac:spMk id="6" creationId="{00000000-0000-0000-0000-000000000000}"/>
          </ac:spMkLst>
        </pc:spChg>
      </pc:sldChg>
      <pc:sldChg chg="modSp mod">
        <pc:chgData name="VARNAI, Kata (FOUNDATION PROGRAMME)" userId="326c55c7-1e69-433e-9f3b-cc6872705c70" providerId="ADAL" clId="{AB6D795D-08AD-42D7-A317-60ED93AAC800}" dt="2026-06-29T15:09:14.017" v="1087" actId="20577"/>
        <pc:sldMkLst>
          <pc:docMk/>
          <pc:sldMk cId="2395007190" sldId="527"/>
        </pc:sldMkLst>
        <pc:spChg chg="mod">
          <ac:chgData name="VARNAI, Kata (FOUNDATION PROGRAMME)" userId="326c55c7-1e69-433e-9f3b-cc6872705c70" providerId="ADAL" clId="{AB6D795D-08AD-42D7-A317-60ED93AAC800}" dt="2026-06-29T15:09:14.017" v="1087" actId="20577"/>
          <ac:spMkLst>
            <pc:docMk/>
            <pc:sldMk cId="2395007190" sldId="527"/>
            <ac:spMk id="5" creationId="{6D31AB45-3876-3D2F-237F-015D3DB989F5}"/>
          </ac:spMkLst>
        </pc:spChg>
        <pc:spChg chg="mod">
          <ac:chgData name="VARNAI, Kata (FOUNDATION PROGRAMME)" userId="326c55c7-1e69-433e-9f3b-cc6872705c70" providerId="ADAL" clId="{AB6D795D-08AD-42D7-A317-60ED93AAC800}" dt="2026-06-29T15:07:10.110" v="1026" actId="20577"/>
          <ac:spMkLst>
            <pc:docMk/>
            <pc:sldMk cId="2395007190" sldId="527"/>
            <ac:spMk id="9" creationId="{03601469-A3ED-BE65-1203-EC7F46532380}"/>
          </ac:spMkLst>
        </pc:spChg>
      </pc:sldChg>
      <pc:sldChg chg="modSp mod">
        <pc:chgData name="VARNAI, Kata (FOUNDATION PROGRAMME)" userId="326c55c7-1e69-433e-9f3b-cc6872705c70" providerId="ADAL" clId="{AB6D795D-08AD-42D7-A317-60ED93AAC800}" dt="2026-06-29T15:09:34.704" v="1111" actId="20577"/>
        <pc:sldMkLst>
          <pc:docMk/>
          <pc:sldMk cId="313041394" sldId="529"/>
        </pc:sldMkLst>
        <pc:spChg chg="mod">
          <ac:chgData name="VARNAI, Kata (FOUNDATION PROGRAMME)" userId="326c55c7-1e69-433e-9f3b-cc6872705c70" providerId="ADAL" clId="{AB6D795D-08AD-42D7-A317-60ED93AAC800}" dt="2026-06-29T15:08:48.155" v="1051" actId="207"/>
          <ac:spMkLst>
            <pc:docMk/>
            <pc:sldMk cId="313041394" sldId="529"/>
            <ac:spMk id="2" creationId="{57B0CBC9-3739-ED00-0B28-F4255CCC9C77}"/>
          </ac:spMkLst>
        </pc:spChg>
        <pc:spChg chg="mod">
          <ac:chgData name="VARNAI, Kata (FOUNDATION PROGRAMME)" userId="326c55c7-1e69-433e-9f3b-cc6872705c70" providerId="ADAL" clId="{AB6D795D-08AD-42D7-A317-60ED93AAC800}" dt="2026-06-29T15:09:34.704" v="1111" actId="20577"/>
          <ac:spMkLst>
            <pc:docMk/>
            <pc:sldMk cId="313041394" sldId="529"/>
            <ac:spMk id="5" creationId="{92FC8034-9836-4555-EB14-31293ECAD4FA}"/>
          </ac:spMkLst>
        </pc:spChg>
      </pc:sldChg>
      <pc:sldChg chg="modSp mod">
        <pc:chgData name="VARNAI, Kata (FOUNDATION PROGRAMME)" userId="326c55c7-1e69-433e-9f3b-cc6872705c70" providerId="ADAL" clId="{AB6D795D-08AD-42D7-A317-60ED93AAC800}" dt="2026-06-29T15:11:03.336" v="1158" actId="113"/>
        <pc:sldMkLst>
          <pc:docMk/>
          <pc:sldMk cId="322176473" sldId="530"/>
        </pc:sldMkLst>
        <pc:spChg chg="mod">
          <ac:chgData name="VARNAI, Kata (FOUNDATION PROGRAMME)" userId="326c55c7-1e69-433e-9f3b-cc6872705c70" providerId="ADAL" clId="{AB6D795D-08AD-42D7-A317-60ED93AAC800}" dt="2026-06-29T15:11:03.336" v="1158" actId="113"/>
          <ac:spMkLst>
            <pc:docMk/>
            <pc:sldMk cId="322176473" sldId="530"/>
            <ac:spMk id="2" creationId="{7F3E7647-1260-EEBC-98C1-AD5D38426832}"/>
          </ac:spMkLst>
        </pc:spChg>
        <pc:spChg chg="mod">
          <ac:chgData name="VARNAI, Kata (FOUNDATION PROGRAMME)" userId="326c55c7-1e69-433e-9f3b-cc6872705c70" providerId="ADAL" clId="{AB6D795D-08AD-42D7-A317-60ED93AAC800}" dt="2026-06-29T15:09:51.984" v="1146" actId="20577"/>
          <ac:spMkLst>
            <pc:docMk/>
            <pc:sldMk cId="322176473" sldId="530"/>
            <ac:spMk id="5" creationId="{D7E571B3-CD2B-A280-8F4B-7EE2813E5388}"/>
          </ac:spMkLst>
        </pc:spChg>
      </pc:sldChg>
      <pc:sldChg chg="modSp mod">
        <pc:chgData name="VARNAI, Kata (FOUNDATION PROGRAMME)" userId="326c55c7-1e69-433e-9f3b-cc6872705c70" providerId="ADAL" clId="{AB6D795D-08AD-42D7-A317-60ED93AAC800}" dt="2026-06-29T15:11:20.427" v="1159" actId="20577"/>
        <pc:sldMkLst>
          <pc:docMk/>
          <pc:sldMk cId="3164014231" sldId="531"/>
        </pc:sldMkLst>
        <pc:spChg chg="mod">
          <ac:chgData name="VARNAI, Kata (FOUNDATION PROGRAMME)" userId="326c55c7-1e69-433e-9f3b-cc6872705c70" providerId="ADAL" clId="{AB6D795D-08AD-42D7-A317-60ED93AAC800}" dt="2026-06-29T15:11:20.427" v="1159" actId="20577"/>
          <ac:spMkLst>
            <pc:docMk/>
            <pc:sldMk cId="3164014231" sldId="531"/>
            <ac:spMk id="2" creationId="{0129C2B5-BFB0-745D-74A2-E2883FD07BA3}"/>
          </ac:spMkLst>
        </pc:spChg>
      </pc:sldChg>
      <pc:sldChg chg="modSp mod">
        <pc:chgData name="VARNAI, Kata (FOUNDATION PROGRAMME)" userId="326c55c7-1e69-433e-9f3b-cc6872705c70" providerId="ADAL" clId="{AB6D795D-08AD-42D7-A317-60ED93AAC800}" dt="2026-06-29T15:11:47.686" v="1163" actId="403"/>
        <pc:sldMkLst>
          <pc:docMk/>
          <pc:sldMk cId="586775358" sldId="532"/>
        </pc:sldMkLst>
        <pc:spChg chg="mod">
          <ac:chgData name="VARNAI, Kata (FOUNDATION PROGRAMME)" userId="326c55c7-1e69-433e-9f3b-cc6872705c70" providerId="ADAL" clId="{AB6D795D-08AD-42D7-A317-60ED93AAC800}" dt="2026-06-29T15:11:47.686" v="1163" actId="403"/>
          <ac:spMkLst>
            <pc:docMk/>
            <pc:sldMk cId="586775358" sldId="532"/>
            <ac:spMk id="2" creationId="{12FAF07E-0E5B-A191-7CA6-EBA292A9ED04}"/>
          </ac:spMkLst>
        </pc:spChg>
      </pc:sldChg>
      <pc:sldChg chg="modSp mod">
        <pc:chgData name="VARNAI, Kata (FOUNDATION PROGRAMME)" userId="326c55c7-1e69-433e-9f3b-cc6872705c70" providerId="ADAL" clId="{AB6D795D-08AD-42D7-A317-60ED93AAC800}" dt="2026-06-29T15:12:11.293" v="1169" actId="1076"/>
        <pc:sldMkLst>
          <pc:docMk/>
          <pc:sldMk cId="2175509917" sldId="533"/>
        </pc:sldMkLst>
        <pc:spChg chg="mod">
          <ac:chgData name="VARNAI, Kata (FOUNDATION PROGRAMME)" userId="326c55c7-1e69-433e-9f3b-cc6872705c70" providerId="ADAL" clId="{AB6D795D-08AD-42D7-A317-60ED93AAC800}" dt="2026-06-29T15:12:02.336" v="1168" actId="20577"/>
          <ac:spMkLst>
            <pc:docMk/>
            <pc:sldMk cId="2175509917" sldId="533"/>
            <ac:spMk id="2" creationId="{E8D7D5DF-59F7-5DEE-48DB-5AC3454EA3CD}"/>
          </ac:spMkLst>
        </pc:spChg>
        <pc:spChg chg="mod">
          <ac:chgData name="VARNAI, Kata (FOUNDATION PROGRAMME)" userId="326c55c7-1e69-433e-9f3b-cc6872705c70" providerId="ADAL" clId="{AB6D795D-08AD-42D7-A317-60ED93AAC800}" dt="2026-06-29T15:12:11.293" v="1169" actId="1076"/>
          <ac:spMkLst>
            <pc:docMk/>
            <pc:sldMk cId="2175509917" sldId="533"/>
            <ac:spMk id="5" creationId="{B1DF130F-882A-400E-091E-6514C5CA0CC4}"/>
          </ac:spMkLst>
        </pc:spChg>
      </pc:sldChg>
      <pc:sldChg chg="modSp mod">
        <pc:chgData name="VARNAI, Kata (FOUNDATION PROGRAMME)" userId="326c55c7-1e69-433e-9f3b-cc6872705c70" providerId="ADAL" clId="{AB6D795D-08AD-42D7-A317-60ED93AAC800}" dt="2026-06-29T15:31:22.432" v="1481" actId="5793"/>
        <pc:sldMkLst>
          <pc:docMk/>
          <pc:sldMk cId="2714020839" sldId="534"/>
        </pc:sldMkLst>
        <pc:spChg chg="mod">
          <ac:chgData name="VARNAI, Kata (FOUNDATION PROGRAMME)" userId="326c55c7-1e69-433e-9f3b-cc6872705c70" providerId="ADAL" clId="{AB6D795D-08AD-42D7-A317-60ED93AAC800}" dt="2026-06-29T15:31:22.432" v="1481" actId="5793"/>
          <ac:spMkLst>
            <pc:docMk/>
            <pc:sldMk cId="2714020839" sldId="534"/>
            <ac:spMk id="2" creationId="{AF8F5E0F-4A08-ADAE-13FF-A81878A3CCE4}"/>
          </ac:spMkLst>
        </pc:spChg>
      </pc:sldChg>
      <pc:sldChg chg="modSp mod">
        <pc:chgData name="VARNAI, Kata (FOUNDATION PROGRAMME)" userId="326c55c7-1e69-433e-9f3b-cc6872705c70" providerId="ADAL" clId="{AB6D795D-08AD-42D7-A317-60ED93AAC800}" dt="2026-06-29T15:31:35.168" v="1482" actId="1076"/>
        <pc:sldMkLst>
          <pc:docMk/>
          <pc:sldMk cId="3728457693" sldId="535"/>
        </pc:sldMkLst>
        <pc:spChg chg="mod">
          <ac:chgData name="VARNAI, Kata (FOUNDATION PROGRAMME)" userId="326c55c7-1e69-433e-9f3b-cc6872705c70" providerId="ADAL" clId="{AB6D795D-08AD-42D7-A317-60ED93AAC800}" dt="2026-06-29T15:17:42.416" v="1318" actId="1076"/>
          <ac:spMkLst>
            <pc:docMk/>
            <pc:sldMk cId="3728457693" sldId="535"/>
            <ac:spMk id="2" creationId="{DAF0A923-1BB6-C699-258A-C938D0377572}"/>
          </ac:spMkLst>
        </pc:spChg>
        <pc:spChg chg="mod">
          <ac:chgData name="VARNAI, Kata (FOUNDATION PROGRAMME)" userId="326c55c7-1e69-433e-9f3b-cc6872705c70" providerId="ADAL" clId="{AB6D795D-08AD-42D7-A317-60ED93AAC800}" dt="2026-06-29T15:17:39.892" v="1317" actId="1076"/>
          <ac:spMkLst>
            <pc:docMk/>
            <pc:sldMk cId="3728457693" sldId="535"/>
            <ac:spMk id="5" creationId="{E1E2F7B8-E64A-DA62-E40B-56FB77B1F232}"/>
          </ac:spMkLst>
        </pc:spChg>
        <pc:graphicFrameChg chg="mod modGraphic">
          <ac:chgData name="VARNAI, Kata (FOUNDATION PROGRAMME)" userId="326c55c7-1e69-433e-9f3b-cc6872705c70" providerId="ADAL" clId="{AB6D795D-08AD-42D7-A317-60ED93AAC800}" dt="2026-06-29T15:31:35.168" v="1482" actId="1076"/>
          <ac:graphicFrameMkLst>
            <pc:docMk/>
            <pc:sldMk cId="3728457693" sldId="535"/>
            <ac:graphicFrameMk id="3" creationId="{C157839A-3273-48DB-9B4B-D7BC4252C53D}"/>
          </ac:graphicFrameMkLst>
        </pc:graphicFrameChg>
      </pc:sldChg>
      <pc:sldChg chg="modSp mod">
        <pc:chgData name="VARNAI, Kata (FOUNDATION PROGRAMME)" userId="326c55c7-1e69-433e-9f3b-cc6872705c70" providerId="ADAL" clId="{AB6D795D-08AD-42D7-A317-60ED93AAC800}" dt="2026-06-29T15:31:54.221" v="1484" actId="12"/>
        <pc:sldMkLst>
          <pc:docMk/>
          <pc:sldMk cId="2348758271" sldId="536"/>
        </pc:sldMkLst>
        <pc:spChg chg="mod">
          <ac:chgData name="VARNAI, Kata (FOUNDATION PROGRAMME)" userId="326c55c7-1e69-433e-9f3b-cc6872705c70" providerId="ADAL" clId="{AB6D795D-08AD-42D7-A317-60ED93AAC800}" dt="2026-06-29T15:31:54.221" v="1484" actId="12"/>
          <ac:spMkLst>
            <pc:docMk/>
            <pc:sldMk cId="2348758271" sldId="536"/>
            <ac:spMk id="7" creationId="{E544693F-59FF-3B88-1C33-68CFAC3BDAC2}"/>
          </ac:spMkLst>
        </pc:spChg>
      </pc:sldChg>
      <pc:sldChg chg="modSp mod">
        <pc:chgData name="VARNAI, Kata (FOUNDATION PROGRAMME)" userId="326c55c7-1e69-433e-9f3b-cc6872705c70" providerId="ADAL" clId="{AB6D795D-08AD-42D7-A317-60ED93AAC800}" dt="2026-06-29T15:23:03.406" v="1347" actId="5793"/>
        <pc:sldMkLst>
          <pc:docMk/>
          <pc:sldMk cId="438738151" sldId="537"/>
        </pc:sldMkLst>
        <pc:spChg chg="mod">
          <ac:chgData name="VARNAI, Kata (FOUNDATION PROGRAMME)" userId="326c55c7-1e69-433e-9f3b-cc6872705c70" providerId="ADAL" clId="{AB6D795D-08AD-42D7-A317-60ED93AAC800}" dt="2026-06-29T15:23:03.406" v="1347" actId="5793"/>
          <ac:spMkLst>
            <pc:docMk/>
            <pc:sldMk cId="438738151" sldId="537"/>
            <ac:spMk id="2" creationId="{1F3B3A9D-7EC8-7114-29E4-E4C25DB4815F}"/>
          </ac:spMkLst>
        </pc:spChg>
      </pc:sldChg>
      <pc:sldChg chg="modSp mod">
        <pc:chgData name="VARNAI, Kata (FOUNDATION PROGRAMME)" userId="326c55c7-1e69-433e-9f3b-cc6872705c70" providerId="ADAL" clId="{AB6D795D-08AD-42D7-A317-60ED93AAC800}" dt="2026-06-29T15:27:18.139" v="1428" actId="20577"/>
        <pc:sldMkLst>
          <pc:docMk/>
          <pc:sldMk cId="2476843294" sldId="538"/>
        </pc:sldMkLst>
        <pc:spChg chg="mod">
          <ac:chgData name="VARNAI, Kata (FOUNDATION PROGRAMME)" userId="326c55c7-1e69-433e-9f3b-cc6872705c70" providerId="ADAL" clId="{AB6D795D-08AD-42D7-A317-60ED93AAC800}" dt="2026-06-29T15:25:11.970" v="1383" actId="27636"/>
          <ac:spMkLst>
            <pc:docMk/>
            <pc:sldMk cId="2476843294" sldId="538"/>
            <ac:spMk id="5" creationId="{FA7014BC-65D7-2B87-C27B-000624F16693}"/>
          </ac:spMkLst>
        </pc:spChg>
        <pc:graphicFrameChg chg="mod modGraphic">
          <ac:chgData name="VARNAI, Kata (FOUNDATION PROGRAMME)" userId="326c55c7-1e69-433e-9f3b-cc6872705c70" providerId="ADAL" clId="{AB6D795D-08AD-42D7-A317-60ED93AAC800}" dt="2026-06-29T15:27:18.139" v="1428" actId="20577"/>
          <ac:graphicFrameMkLst>
            <pc:docMk/>
            <pc:sldMk cId="2476843294" sldId="538"/>
            <ac:graphicFrameMk id="2" creationId="{484E3954-2655-9D3F-1752-CAB64E08C17F}"/>
          </ac:graphicFrameMkLst>
        </pc:graphicFrameChg>
      </pc:sldChg>
      <pc:sldChg chg="addSp delSp modSp add mod">
        <pc:chgData name="VARNAI, Kata (FOUNDATION PROGRAMME)" userId="326c55c7-1e69-433e-9f3b-cc6872705c70" providerId="ADAL" clId="{AB6D795D-08AD-42D7-A317-60ED93AAC800}" dt="2026-06-29T14:59:13.351" v="785" actId="255"/>
        <pc:sldMkLst>
          <pc:docMk/>
          <pc:sldMk cId="1607312758" sldId="540"/>
        </pc:sldMkLst>
        <pc:spChg chg="add mod">
          <ac:chgData name="VARNAI, Kata (FOUNDATION PROGRAMME)" userId="326c55c7-1e69-433e-9f3b-cc6872705c70" providerId="ADAL" clId="{AB6D795D-08AD-42D7-A317-60ED93AAC800}" dt="2026-06-29T14:59:13.351" v="785" actId="255"/>
          <ac:spMkLst>
            <pc:docMk/>
            <pc:sldMk cId="1607312758" sldId="540"/>
            <ac:spMk id="5" creationId="{612DB05A-86C2-4E13-749B-47D135F36D08}"/>
          </ac:spMkLst>
        </pc:spChg>
      </pc:sldChg>
    </pc:docChg>
  </pc:docChgLst>
  <pc:docChgLst>
    <pc:chgData name="MAXWELL, Linda (FOUNDATION PROGRAMME)" userId="c0054091-319a-4cd6-bdd0-3f2c07c3154d" providerId="ADAL" clId="{F974508D-37D9-4FEA-9C7C-6C95E69E3FBE}"/>
    <pc:docChg chg="custSel mod modSld addMainMaster delMainMaster modMainMaster modNotesMaster">
      <pc:chgData name="MAXWELL, Linda (FOUNDATION PROGRAMME)" userId="c0054091-319a-4cd6-bdd0-3f2c07c3154d" providerId="ADAL" clId="{F974508D-37D9-4FEA-9C7C-6C95E69E3FBE}" dt="2026-06-29T14:45:00.384" v="5" actId="1076"/>
      <pc:docMkLst>
        <pc:docMk/>
      </pc:docMkLst>
      <pc:sldChg chg="modSp mod">
        <pc:chgData name="MAXWELL, Linda (FOUNDATION PROGRAMME)" userId="c0054091-319a-4cd6-bdd0-3f2c07c3154d" providerId="ADAL" clId="{F974508D-37D9-4FEA-9C7C-6C95E69E3FBE}" dt="2026-06-29T14:40:18.843" v="2" actId="26606"/>
        <pc:sldMkLst>
          <pc:docMk/>
          <pc:sldMk cId="3993476463" sldId="261"/>
        </pc:sldMkLst>
        <pc:spChg chg="mod">
          <ac:chgData name="MAXWELL, Linda (FOUNDATION PROGRAMME)" userId="c0054091-319a-4cd6-bdd0-3f2c07c3154d" providerId="ADAL" clId="{F974508D-37D9-4FEA-9C7C-6C95E69E3FBE}" dt="2026-06-29T14:36:48.477" v="0" actId="2711"/>
          <ac:spMkLst>
            <pc:docMk/>
            <pc:sldMk cId="3993476463" sldId="261"/>
            <ac:spMk id="3" creationId="{508766CF-534C-6E4B-BE49-F1D9A08CA626}"/>
          </ac:spMkLst>
        </pc:spChg>
        <pc:spChg chg="mod">
          <ac:chgData name="MAXWELL, Linda (FOUNDATION PROGRAMME)" userId="c0054091-319a-4cd6-bdd0-3f2c07c3154d" providerId="ADAL" clId="{F974508D-37D9-4FEA-9C7C-6C95E69E3FBE}" dt="2026-06-29T14:40:18.843" v="2" actId="26606"/>
          <ac:spMkLst>
            <pc:docMk/>
            <pc:sldMk cId="3993476463" sldId="261"/>
            <ac:spMk id="8" creationId="{B51433D9-48BD-2BEA-A622-B8DB3BAB5AEB}"/>
          </ac:spMkLst>
        </pc:spChg>
      </pc:sldChg>
      <pc:sldChg chg="modSp mod">
        <pc:chgData name="MAXWELL, Linda (FOUNDATION PROGRAMME)" userId="c0054091-319a-4cd6-bdd0-3f2c07c3154d" providerId="ADAL" clId="{F974508D-37D9-4FEA-9C7C-6C95E69E3FBE}" dt="2026-06-29T14:40:18.843" v="2" actId="26606"/>
        <pc:sldMkLst>
          <pc:docMk/>
          <pc:sldMk cId="832341908" sldId="324"/>
        </pc:sldMkLst>
        <pc:spChg chg="mod">
          <ac:chgData name="MAXWELL, Linda (FOUNDATION PROGRAMME)" userId="c0054091-319a-4cd6-bdd0-3f2c07c3154d" providerId="ADAL" clId="{F974508D-37D9-4FEA-9C7C-6C95E69E3FBE}" dt="2026-06-29T14:40:18.843" v="2" actId="26606"/>
          <ac:spMkLst>
            <pc:docMk/>
            <pc:sldMk cId="832341908" sldId="324"/>
            <ac:spMk id="16" creationId="{29326C5E-7D63-EDC7-CACE-7BD742D8100A}"/>
          </ac:spMkLst>
        </pc:spChg>
        <pc:picChg chg="add mod">
          <ac:chgData name="MAXWELL, Linda (FOUNDATION PROGRAMME)" userId="c0054091-319a-4cd6-bdd0-3f2c07c3154d" providerId="ADAL" clId="{F974508D-37D9-4FEA-9C7C-6C95E69E3FBE}" dt="2026-06-29T14:40:18.843" v="2" actId="26606"/>
          <ac:picMkLst>
            <pc:docMk/>
            <pc:sldMk cId="832341908" sldId="324"/>
            <ac:picMk id="12" creationId="{546A9759-0485-5689-539F-F616A02AE07D}"/>
          </ac:picMkLst>
        </pc:picChg>
        <pc:picChg chg="add mod">
          <ac:chgData name="MAXWELL, Linda (FOUNDATION PROGRAMME)" userId="c0054091-319a-4cd6-bdd0-3f2c07c3154d" providerId="ADAL" clId="{F974508D-37D9-4FEA-9C7C-6C95E69E3FBE}" dt="2026-06-29T14:40:18.843" v="2" actId="26606"/>
          <ac:picMkLst>
            <pc:docMk/>
            <pc:sldMk cId="832341908" sldId="324"/>
            <ac:picMk id="13" creationId="{D246B1AA-794E-397E-50AE-8DD8A479B120}"/>
          </ac:picMkLst>
        </pc:picChg>
      </pc:sldChg>
      <pc:sldChg chg="modSp mod">
        <pc:chgData name="MAXWELL, Linda (FOUNDATION PROGRAMME)" userId="c0054091-319a-4cd6-bdd0-3f2c07c3154d" providerId="ADAL" clId="{F974508D-37D9-4FEA-9C7C-6C95E69E3FBE}" dt="2026-06-29T14:40:18.843" v="2" actId="26606"/>
        <pc:sldMkLst>
          <pc:docMk/>
          <pc:sldMk cId="162195397" sldId="348"/>
        </pc:sldMkLst>
        <pc:spChg chg="mod">
          <ac:chgData name="MAXWELL, Linda (FOUNDATION PROGRAMME)" userId="c0054091-319a-4cd6-bdd0-3f2c07c3154d" providerId="ADAL" clId="{F974508D-37D9-4FEA-9C7C-6C95E69E3FBE}" dt="2026-06-29T14:40:18.843" v="2" actId="26606"/>
          <ac:spMkLst>
            <pc:docMk/>
            <pc:sldMk cId="162195397" sldId="348"/>
            <ac:spMk id="19" creationId="{85256589-C520-1F46-8C83-AE39257E34F6}"/>
          </ac:spMkLst>
        </pc:spChg>
        <pc:spChg chg="mod">
          <ac:chgData name="MAXWELL, Linda (FOUNDATION PROGRAMME)" userId="c0054091-319a-4cd6-bdd0-3f2c07c3154d" providerId="ADAL" clId="{F974508D-37D9-4FEA-9C7C-6C95E69E3FBE}" dt="2026-06-29T14:40:18.843" v="2" actId="26606"/>
          <ac:spMkLst>
            <pc:docMk/>
            <pc:sldMk cId="162195397" sldId="348"/>
            <ac:spMk id="24" creationId="{54E9C892-DDD2-4976-B3CF-F6C621B48ABE}"/>
          </ac:spMkLst>
        </pc:spChg>
        <pc:grpChg chg="add mod">
          <ac:chgData name="MAXWELL, Linda (FOUNDATION PROGRAMME)" userId="c0054091-319a-4cd6-bdd0-3f2c07c3154d" providerId="ADAL" clId="{F974508D-37D9-4FEA-9C7C-6C95E69E3FBE}" dt="2026-06-29T14:40:18.843" v="2" actId="26606"/>
          <ac:grpSpMkLst>
            <pc:docMk/>
            <pc:sldMk cId="162195397" sldId="348"/>
            <ac:grpSpMk id="2" creationId="{05086B1F-227F-44C4-A323-CDCDF51916BD}"/>
          </ac:grpSpMkLst>
        </pc:grpChg>
        <pc:grpChg chg="add mod">
          <ac:chgData name="MAXWELL, Linda (FOUNDATION PROGRAMME)" userId="c0054091-319a-4cd6-bdd0-3f2c07c3154d" providerId="ADAL" clId="{F974508D-37D9-4FEA-9C7C-6C95E69E3FBE}" dt="2026-06-29T14:40:18.843" v="2" actId="26606"/>
          <ac:grpSpMkLst>
            <pc:docMk/>
            <pc:sldMk cId="162195397" sldId="348"/>
            <ac:grpSpMk id="4" creationId="{399B3A8B-1C7E-4186-BB39-F203D64660A5}"/>
          </ac:grpSpMkLst>
        </pc:grpChg>
        <pc:grpChg chg="add mod">
          <ac:chgData name="MAXWELL, Linda (FOUNDATION PROGRAMME)" userId="c0054091-319a-4cd6-bdd0-3f2c07c3154d" providerId="ADAL" clId="{F974508D-37D9-4FEA-9C7C-6C95E69E3FBE}" dt="2026-06-29T14:40:18.843" v="2" actId="26606"/>
          <ac:grpSpMkLst>
            <pc:docMk/>
            <pc:sldMk cId="162195397" sldId="348"/>
            <ac:grpSpMk id="5" creationId="{54626B49-D60F-4F93-A8C0-ECF13D049066}"/>
          </ac:grpSpMkLst>
        </pc:grpChg>
      </pc:sldChg>
      <pc:sldChg chg="modSp mod">
        <pc:chgData name="MAXWELL, Linda (FOUNDATION PROGRAMME)" userId="c0054091-319a-4cd6-bdd0-3f2c07c3154d" providerId="ADAL" clId="{F974508D-37D9-4FEA-9C7C-6C95E69E3FBE}" dt="2026-06-29T14:40:18.843" v="2" actId="26606"/>
        <pc:sldMkLst>
          <pc:docMk/>
          <pc:sldMk cId="2011963880" sldId="518"/>
        </pc:sldMkLst>
        <pc:spChg chg="mod">
          <ac:chgData name="MAXWELL, Linda (FOUNDATION PROGRAMME)" userId="c0054091-319a-4cd6-bdd0-3f2c07c3154d" providerId="ADAL" clId="{F974508D-37D9-4FEA-9C7C-6C95E69E3FBE}" dt="2026-06-29T14:40:18.843" v="2" actId="26606"/>
          <ac:spMkLst>
            <pc:docMk/>
            <pc:sldMk cId="2011963880" sldId="518"/>
            <ac:spMk id="4" creationId="{5410EBF1-C91B-D600-0447-4AE81D5DAF3D}"/>
          </ac:spMkLst>
        </pc:spChg>
      </pc:sldChg>
      <pc:sldChg chg="modSp mod">
        <pc:chgData name="MAXWELL, Linda (FOUNDATION PROGRAMME)" userId="c0054091-319a-4cd6-bdd0-3f2c07c3154d" providerId="ADAL" clId="{F974508D-37D9-4FEA-9C7C-6C95E69E3FBE}" dt="2026-06-29T14:40:18.843" v="2" actId="26606"/>
        <pc:sldMkLst>
          <pc:docMk/>
          <pc:sldMk cId="3951978722" sldId="519"/>
        </pc:sldMkLst>
        <pc:spChg chg="mod">
          <ac:chgData name="MAXWELL, Linda (FOUNDATION PROGRAMME)" userId="c0054091-319a-4cd6-bdd0-3f2c07c3154d" providerId="ADAL" clId="{F974508D-37D9-4FEA-9C7C-6C95E69E3FBE}" dt="2026-06-29T14:40:18.843" v="2" actId="26606"/>
          <ac:spMkLst>
            <pc:docMk/>
            <pc:sldMk cId="3951978722" sldId="519"/>
            <ac:spMk id="5" creationId="{0DC425A1-68AD-F4CF-4E77-F84F60AD4B10}"/>
          </ac:spMkLst>
        </pc:spChg>
      </pc:sldChg>
      <pc:sldChg chg="modSp mod">
        <pc:chgData name="MAXWELL, Linda (FOUNDATION PROGRAMME)" userId="c0054091-319a-4cd6-bdd0-3f2c07c3154d" providerId="ADAL" clId="{F974508D-37D9-4FEA-9C7C-6C95E69E3FBE}" dt="2026-06-29T14:45:00.384" v="5" actId="1076"/>
        <pc:sldMkLst>
          <pc:docMk/>
          <pc:sldMk cId="3660548575" sldId="520"/>
        </pc:sldMkLst>
        <pc:spChg chg="mod">
          <ac:chgData name="MAXWELL, Linda (FOUNDATION PROGRAMME)" userId="c0054091-319a-4cd6-bdd0-3f2c07c3154d" providerId="ADAL" clId="{F974508D-37D9-4FEA-9C7C-6C95E69E3FBE}" dt="2026-06-29T14:45:00.384" v="5" actId="1076"/>
          <ac:spMkLst>
            <pc:docMk/>
            <pc:sldMk cId="3660548575" sldId="520"/>
            <ac:spMk id="12" creationId="{20B6785E-3FF7-B656-0105-60F54B4592E7}"/>
          </ac:spMkLst>
        </pc:spChg>
        <pc:spChg chg="mod">
          <ac:chgData name="MAXWELL, Linda (FOUNDATION PROGRAMME)" userId="c0054091-319a-4cd6-bdd0-3f2c07c3154d" providerId="ADAL" clId="{F974508D-37D9-4FEA-9C7C-6C95E69E3FBE}" dt="2026-06-29T14:40:18.843" v="2" actId="26606"/>
          <ac:spMkLst>
            <pc:docMk/>
            <pc:sldMk cId="3660548575" sldId="520"/>
            <ac:spMk id="16" creationId="{B0ADC459-DE95-4CE3-1B22-CA751EC6A1E0}"/>
          </ac:spMkLst>
        </pc:spChg>
        <pc:spChg chg="mod">
          <ac:chgData name="MAXWELL, Linda (FOUNDATION PROGRAMME)" userId="c0054091-319a-4cd6-bdd0-3f2c07c3154d" providerId="ADAL" clId="{F974508D-37D9-4FEA-9C7C-6C95E69E3FBE}" dt="2026-06-29T14:40:18.843" v="2" actId="26606"/>
          <ac:spMkLst>
            <pc:docMk/>
            <pc:sldMk cId="3660548575" sldId="520"/>
            <ac:spMk id="17" creationId="{6D67DD54-FFCD-A636-4E76-17B66F4AB836}"/>
          </ac:spMkLst>
        </pc:spChg>
        <pc:grpChg chg="add mod">
          <ac:chgData name="MAXWELL, Linda (FOUNDATION PROGRAMME)" userId="c0054091-319a-4cd6-bdd0-3f2c07c3154d" providerId="ADAL" clId="{F974508D-37D9-4FEA-9C7C-6C95E69E3FBE}" dt="2026-06-29T14:45:00.384" v="5" actId="1076"/>
          <ac:grpSpMkLst>
            <pc:docMk/>
            <pc:sldMk cId="3660548575" sldId="520"/>
            <ac:grpSpMk id="11" creationId="{3EAE847E-C50D-E723-22B3-D30486D97DEA}"/>
          </ac:grpSpMkLst>
        </pc:grpChg>
        <pc:picChg chg="add mod">
          <ac:chgData name="MAXWELL, Linda (FOUNDATION PROGRAMME)" userId="c0054091-319a-4cd6-bdd0-3f2c07c3154d" providerId="ADAL" clId="{F974508D-37D9-4FEA-9C7C-6C95E69E3FBE}" dt="2026-06-29T14:44:46.247" v="4" actId="1076"/>
          <ac:picMkLst>
            <pc:docMk/>
            <pc:sldMk cId="3660548575" sldId="520"/>
            <ac:picMk id="5" creationId="{3F8A47DD-6D27-8708-9C55-07982BB0F6AC}"/>
          </ac:picMkLst>
        </pc:picChg>
        <pc:picChg chg="mod">
          <ac:chgData name="MAXWELL, Linda (FOUNDATION PROGRAMME)" userId="c0054091-319a-4cd6-bdd0-3f2c07c3154d" providerId="ADAL" clId="{F974508D-37D9-4FEA-9C7C-6C95E69E3FBE}" dt="2026-06-29T14:45:00.384" v="5" actId="1076"/>
          <ac:picMkLst>
            <pc:docMk/>
            <pc:sldMk cId="3660548575" sldId="520"/>
            <ac:picMk id="7" creationId="{A76399BA-215B-50CE-AFFD-0779920B0FC0}"/>
          </ac:picMkLst>
        </pc:picChg>
        <pc:picChg chg="mod">
          <ac:chgData name="MAXWELL, Linda (FOUNDATION PROGRAMME)" userId="c0054091-319a-4cd6-bdd0-3f2c07c3154d" providerId="ADAL" clId="{F974508D-37D9-4FEA-9C7C-6C95E69E3FBE}" dt="2026-06-29T14:45:00.384" v="5" actId="1076"/>
          <ac:picMkLst>
            <pc:docMk/>
            <pc:sldMk cId="3660548575" sldId="520"/>
            <ac:picMk id="13" creationId="{0485E0FD-87DD-EF5E-C73C-F10B25BF0B28}"/>
          </ac:picMkLst>
        </pc:picChg>
      </pc:sldChg>
      <pc:sldChg chg="modSp mod">
        <pc:chgData name="MAXWELL, Linda (FOUNDATION PROGRAMME)" userId="c0054091-319a-4cd6-bdd0-3f2c07c3154d" providerId="ADAL" clId="{F974508D-37D9-4FEA-9C7C-6C95E69E3FBE}" dt="2026-06-29T14:40:18.843" v="2" actId="26606"/>
        <pc:sldMkLst>
          <pc:docMk/>
          <pc:sldMk cId="2395007190" sldId="527"/>
        </pc:sldMkLst>
        <pc:spChg chg="mod">
          <ac:chgData name="MAXWELL, Linda (FOUNDATION PROGRAMME)" userId="c0054091-319a-4cd6-bdd0-3f2c07c3154d" providerId="ADAL" clId="{F974508D-37D9-4FEA-9C7C-6C95E69E3FBE}" dt="2026-06-29T14:40:18.843" v="2" actId="26606"/>
          <ac:spMkLst>
            <pc:docMk/>
            <pc:sldMk cId="2395007190" sldId="527"/>
            <ac:spMk id="5" creationId="{6D31AB45-3876-3D2F-237F-015D3DB989F5}"/>
          </ac:spMkLst>
        </pc:spChg>
      </pc:sldChg>
      <pc:sldChg chg="modSp mod">
        <pc:chgData name="MAXWELL, Linda (FOUNDATION PROGRAMME)" userId="c0054091-319a-4cd6-bdd0-3f2c07c3154d" providerId="ADAL" clId="{F974508D-37D9-4FEA-9C7C-6C95E69E3FBE}" dt="2026-06-29T14:40:18.843" v="2" actId="26606"/>
        <pc:sldMkLst>
          <pc:docMk/>
          <pc:sldMk cId="313041394" sldId="529"/>
        </pc:sldMkLst>
        <pc:spChg chg="mod">
          <ac:chgData name="MAXWELL, Linda (FOUNDATION PROGRAMME)" userId="c0054091-319a-4cd6-bdd0-3f2c07c3154d" providerId="ADAL" clId="{F974508D-37D9-4FEA-9C7C-6C95E69E3FBE}" dt="2026-06-29T14:40:18.843" v="2" actId="26606"/>
          <ac:spMkLst>
            <pc:docMk/>
            <pc:sldMk cId="313041394" sldId="529"/>
            <ac:spMk id="5" creationId="{92FC8034-9836-4555-EB14-31293ECAD4FA}"/>
          </ac:spMkLst>
        </pc:spChg>
      </pc:sldChg>
      <pc:sldChg chg="modSp mod">
        <pc:chgData name="MAXWELL, Linda (FOUNDATION PROGRAMME)" userId="c0054091-319a-4cd6-bdd0-3f2c07c3154d" providerId="ADAL" clId="{F974508D-37D9-4FEA-9C7C-6C95E69E3FBE}" dt="2026-06-29T14:40:18.843" v="2" actId="26606"/>
        <pc:sldMkLst>
          <pc:docMk/>
          <pc:sldMk cId="322176473" sldId="530"/>
        </pc:sldMkLst>
        <pc:spChg chg="mod">
          <ac:chgData name="MAXWELL, Linda (FOUNDATION PROGRAMME)" userId="c0054091-319a-4cd6-bdd0-3f2c07c3154d" providerId="ADAL" clId="{F974508D-37D9-4FEA-9C7C-6C95E69E3FBE}" dt="2026-06-29T14:40:18.843" v="2" actId="26606"/>
          <ac:spMkLst>
            <pc:docMk/>
            <pc:sldMk cId="322176473" sldId="530"/>
            <ac:spMk id="5" creationId="{D7E571B3-CD2B-A280-8F4B-7EE2813E5388}"/>
          </ac:spMkLst>
        </pc:spChg>
      </pc:sldChg>
      <pc:sldChg chg="modSp mod">
        <pc:chgData name="MAXWELL, Linda (FOUNDATION PROGRAMME)" userId="c0054091-319a-4cd6-bdd0-3f2c07c3154d" providerId="ADAL" clId="{F974508D-37D9-4FEA-9C7C-6C95E69E3FBE}" dt="2026-06-29T14:40:18.843" v="2" actId="26606"/>
        <pc:sldMkLst>
          <pc:docMk/>
          <pc:sldMk cId="3164014231" sldId="531"/>
        </pc:sldMkLst>
        <pc:spChg chg="mod">
          <ac:chgData name="MAXWELL, Linda (FOUNDATION PROGRAMME)" userId="c0054091-319a-4cd6-bdd0-3f2c07c3154d" providerId="ADAL" clId="{F974508D-37D9-4FEA-9C7C-6C95E69E3FBE}" dt="2026-06-29T14:40:18.843" v="2" actId="26606"/>
          <ac:spMkLst>
            <pc:docMk/>
            <pc:sldMk cId="3164014231" sldId="531"/>
            <ac:spMk id="5" creationId="{C2126EF6-3040-1016-B33A-5BCA6E860302}"/>
          </ac:spMkLst>
        </pc:spChg>
      </pc:sldChg>
      <pc:sldChg chg="modSp mod">
        <pc:chgData name="MAXWELL, Linda (FOUNDATION PROGRAMME)" userId="c0054091-319a-4cd6-bdd0-3f2c07c3154d" providerId="ADAL" clId="{F974508D-37D9-4FEA-9C7C-6C95E69E3FBE}" dt="2026-06-29T14:40:18.843" v="2" actId="26606"/>
        <pc:sldMkLst>
          <pc:docMk/>
          <pc:sldMk cId="586775358" sldId="532"/>
        </pc:sldMkLst>
        <pc:spChg chg="mod">
          <ac:chgData name="MAXWELL, Linda (FOUNDATION PROGRAMME)" userId="c0054091-319a-4cd6-bdd0-3f2c07c3154d" providerId="ADAL" clId="{F974508D-37D9-4FEA-9C7C-6C95E69E3FBE}" dt="2026-06-29T14:40:18.843" v="2" actId="26606"/>
          <ac:spMkLst>
            <pc:docMk/>
            <pc:sldMk cId="586775358" sldId="532"/>
            <ac:spMk id="5" creationId="{B70BBD96-0828-3C3A-9AEF-6829E9B6F48E}"/>
          </ac:spMkLst>
        </pc:spChg>
      </pc:sldChg>
      <pc:sldChg chg="modSp mod">
        <pc:chgData name="MAXWELL, Linda (FOUNDATION PROGRAMME)" userId="c0054091-319a-4cd6-bdd0-3f2c07c3154d" providerId="ADAL" clId="{F974508D-37D9-4FEA-9C7C-6C95E69E3FBE}" dt="2026-06-29T14:40:18.843" v="2" actId="26606"/>
        <pc:sldMkLst>
          <pc:docMk/>
          <pc:sldMk cId="2175509917" sldId="533"/>
        </pc:sldMkLst>
        <pc:spChg chg="mod">
          <ac:chgData name="MAXWELL, Linda (FOUNDATION PROGRAMME)" userId="c0054091-319a-4cd6-bdd0-3f2c07c3154d" providerId="ADAL" clId="{F974508D-37D9-4FEA-9C7C-6C95E69E3FBE}" dt="2026-06-29T14:40:18.843" v="2" actId="26606"/>
          <ac:spMkLst>
            <pc:docMk/>
            <pc:sldMk cId="2175509917" sldId="533"/>
            <ac:spMk id="5" creationId="{B1DF130F-882A-400E-091E-6514C5CA0CC4}"/>
          </ac:spMkLst>
        </pc:spChg>
      </pc:sldChg>
      <pc:sldChg chg="modSp mod">
        <pc:chgData name="MAXWELL, Linda (FOUNDATION PROGRAMME)" userId="c0054091-319a-4cd6-bdd0-3f2c07c3154d" providerId="ADAL" clId="{F974508D-37D9-4FEA-9C7C-6C95E69E3FBE}" dt="2026-06-29T14:40:18.843" v="2" actId="26606"/>
        <pc:sldMkLst>
          <pc:docMk/>
          <pc:sldMk cId="2714020839" sldId="534"/>
        </pc:sldMkLst>
        <pc:spChg chg="mod">
          <ac:chgData name="MAXWELL, Linda (FOUNDATION PROGRAMME)" userId="c0054091-319a-4cd6-bdd0-3f2c07c3154d" providerId="ADAL" clId="{F974508D-37D9-4FEA-9C7C-6C95E69E3FBE}" dt="2026-06-29T14:40:18.843" v="2" actId="26606"/>
          <ac:spMkLst>
            <pc:docMk/>
            <pc:sldMk cId="2714020839" sldId="534"/>
            <ac:spMk id="5" creationId="{68A82AC8-BDBB-9943-B0FD-75CC2574A400}"/>
          </ac:spMkLst>
        </pc:spChg>
      </pc:sldChg>
      <pc:sldChg chg="modSp mod">
        <pc:chgData name="MAXWELL, Linda (FOUNDATION PROGRAMME)" userId="c0054091-319a-4cd6-bdd0-3f2c07c3154d" providerId="ADAL" clId="{F974508D-37D9-4FEA-9C7C-6C95E69E3FBE}" dt="2026-06-29T14:40:18.843" v="2" actId="26606"/>
        <pc:sldMkLst>
          <pc:docMk/>
          <pc:sldMk cId="3728457693" sldId="535"/>
        </pc:sldMkLst>
        <pc:spChg chg="mod">
          <ac:chgData name="MAXWELL, Linda (FOUNDATION PROGRAMME)" userId="c0054091-319a-4cd6-bdd0-3f2c07c3154d" providerId="ADAL" clId="{F974508D-37D9-4FEA-9C7C-6C95E69E3FBE}" dt="2026-06-29T14:40:18.843" v="2" actId="26606"/>
          <ac:spMkLst>
            <pc:docMk/>
            <pc:sldMk cId="3728457693" sldId="535"/>
            <ac:spMk id="5" creationId="{E1E2F7B8-E64A-DA62-E40B-56FB77B1F232}"/>
          </ac:spMkLst>
        </pc:spChg>
        <pc:graphicFrameChg chg="modGraphic">
          <ac:chgData name="MAXWELL, Linda (FOUNDATION PROGRAMME)" userId="c0054091-319a-4cd6-bdd0-3f2c07c3154d" providerId="ADAL" clId="{F974508D-37D9-4FEA-9C7C-6C95E69E3FBE}" dt="2026-06-29T14:40:18.843" v="2" actId="26606"/>
          <ac:graphicFrameMkLst>
            <pc:docMk/>
            <pc:sldMk cId="3728457693" sldId="535"/>
            <ac:graphicFrameMk id="3" creationId="{C157839A-3273-48DB-9B4B-D7BC4252C53D}"/>
          </ac:graphicFrameMkLst>
        </pc:graphicFrameChg>
      </pc:sldChg>
      <pc:sldChg chg="modSp mod">
        <pc:chgData name="MAXWELL, Linda (FOUNDATION PROGRAMME)" userId="c0054091-319a-4cd6-bdd0-3f2c07c3154d" providerId="ADAL" clId="{F974508D-37D9-4FEA-9C7C-6C95E69E3FBE}" dt="2026-06-29T14:40:18.843" v="2" actId="26606"/>
        <pc:sldMkLst>
          <pc:docMk/>
          <pc:sldMk cId="2348758271" sldId="536"/>
        </pc:sldMkLst>
        <pc:spChg chg="mod">
          <ac:chgData name="MAXWELL, Linda (FOUNDATION PROGRAMME)" userId="c0054091-319a-4cd6-bdd0-3f2c07c3154d" providerId="ADAL" clId="{F974508D-37D9-4FEA-9C7C-6C95E69E3FBE}" dt="2026-06-29T14:40:18.843" v="2" actId="26606"/>
          <ac:spMkLst>
            <pc:docMk/>
            <pc:sldMk cId="2348758271" sldId="536"/>
            <ac:spMk id="5" creationId="{000B1774-A898-46B4-2089-7F220B25C558}"/>
          </ac:spMkLst>
        </pc:spChg>
        <pc:spChg chg="mod">
          <ac:chgData name="MAXWELL, Linda (FOUNDATION PROGRAMME)" userId="c0054091-319a-4cd6-bdd0-3f2c07c3154d" providerId="ADAL" clId="{F974508D-37D9-4FEA-9C7C-6C95E69E3FBE}" dt="2026-06-29T14:40:18.843" v="2" actId="26606"/>
          <ac:spMkLst>
            <pc:docMk/>
            <pc:sldMk cId="2348758271" sldId="536"/>
            <ac:spMk id="7" creationId="{E544693F-59FF-3B88-1C33-68CFAC3BDAC2}"/>
          </ac:spMkLst>
        </pc:spChg>
      </pc:sldChg>
      <pc:sldChg chg="modSp mod">
        <pc:chgData name="MAXWELL, Linda (FOUNDATION PROGRAMME)" userId="c0054091-319a-4cd6-bdd0-3f2c07c3154d" providerId="ADAL" clId="{F974508D-37D9-4FEA-9C7C-6C95E69E3FBE}" dt="2026-06-29T14:40:18.843" v="2" actId="26606"/>
        <pc:sldMkLst>
          <pc:docMk/>
          <pc:sldMk cId="438738151" sldId="537"/>
        </pc:sldMkLst>
        <pc:spChg chg="mod">
          <ac:chgData name="MAXWELL, Linda (FOUNDATION PROGRAMME)" userId="c0054091-319a-4cd6-bdd0-3f2c07c3154d" providerId="ADAL" clId="{F974508D-37D9-4FEA-9C7C-6C95E69E3FBE}" dt="2026-06-29T14:40:18.843" v="2" actId="26606"/>
          <ac:spMkLst>
            <pc:docMk/>
            <pc:sldMk cId="438738151" sldId="537"/>
            <ac:spMk id="5" creationId="{C62E8A6F-DBB8-BF84-EC26-F9D64490DD30}"/>
          </ac:spMkLst>
        </pc:spChg>
      </pc:sldChg>
      <pc:sldChg chg="modSp mod">
        <pc:chgData name="MAXWELL, Linda (FOUNDATION PROGRAMME)" userId="c0054091-319a-4cd6-bdd0-3f2c07c3154d" providerId="ADAL" clId="{F974508D-37D9-4FEA-9C7C-6C95E69E3FBE}" dt="2026-06-29T14:40:18.843" v="2" actId="26606"/>
        <pc:sldMkLst>
          <pc:docMk/>
          <pc:sldMk cId="2476843294" sldId="538"/>
        </pc:sldMkLst>
        <pc:spChg chg="mod">
          <ac:chgData name="MAXWELL, Linda (FOUNDATION PROGRAMME)" userId="c0054091-319a-4cd6-bdd0-3f2c07c3154d" providerId="ADAL" clId="{F974508D-37D9-4FEA-9C7C-6C95E69E3FBE}" dt="2026-06-29T14:40:18.843" v="2" actId="26606"/>
          <ac:spMkLst>
            <pc:docMk/>
            <pc:sldMk cId="2476843294" sldId="538"/>
            <ac:spMk id="5" creationId="{FA7014BC-65D7-2B87-C27B-000624F16693}"/>
          </ac:spMkLst>
        </pc:spChg>
        <pc:graphicFrameChg chg="modGraphic">
          <ac:chgData name="MAXWELL, Linda (FOUNDATION PROGRAMME)" userId="c0054091-319a-4cd6-bdd0-3f2c07c3154d" providerId="ADAL" clId="{F974508D-37D9-4FEA-9C7C-6C95E69E3FBE}" dt="2026-06-29T14:40:18.843" v="2" actId="26606"/>
          <ac:graphicFrameMkLst>
            <pc:docMk/>
            <pc:sldMk cId="2476843294" sldId="538"/>
            <ac:graphicFrameMk id="2" creationId="{484E3954-2655-9D3F-1752-CAB64E08C17F}"/>
          </ac:graphicFrameMkLst>
        </pc:graphicFrameChg>
      </pc:sldChg>
      <pc:sldChg chg="modSp mod">
        <pc:chgData name="MAXWELL, Linda (FOUNDATION PROGRAMME)" userId="c0054091-319a-4cd6-bdd0-3f2c07c3154d" providerId="ADAL" clId="{F974508D-37D9-4FEA-9C7C-6C95E69E3FBE}" dt="2026-06-29T14:40:18.843" v="2" actId="26606"/>
        <pc:sldMkLst>
          <pc:docMk/>
          <pc:sldMk cId="3159575315" sldId="539"/>
        </pc:sldMkLst>
        <pc:spChg chg="mod">
          <ac:chgData name="MAXWELL, Linda (FOUNDATION PROGRAMME)" userId="c0054091-319a-4cd6-bdd0-3f2c07c3154d" providerId="ADAL" clId="{F974508D-37D9-4FEA-9C7C-6C95E69E3FBE}" dt="2026-06-29T14:40:18.843" v="2" actId="26606"/>
          <ac:spMkLst>
            <pc:docMk/>
            <pc:sldMk cId="3159575315" sldId="539"/>
            <ac:spMk id="5" creationId="{4544E6E0-AACD-97EB-BE74-CF6BFBBA26F7}"/>
          </ac:spMkLst>
        </pc:spChg>
      </pc:sldChg>
      <pc:sldMasterChg chg="add modSldLayout sldLayoutOrd">
        <pc:chgData name="MAXWELL, Linda (FOUNDATION PROGRAMME)" userId="c0054091-319a-4cd6-bdd0-3f2c07c3154d" providerId="ADAL" clId="{F974508D-37D9-4FEA-9C7C-6C95E69E3FBE}" dt="2026-06-29T14:40:18.843" v="2" actId="26606"/>
        <pc:sldMasterMkLst>
          <pc:docMk/>
          <pc:sldMasterMk cId="3614671128" sldId="2147483648"/>
        </pc:sldMasterMkLst>
        <pc:sldLayoutChg chg="modSp mod ord">
          <pc:chgData name="MAXWELL, Linda (FOUNDATION PROGRAMME)" userId="c0054091-319a-4cd6-bdd0-3f2c07c3154d" providerId="ADAL" clId="{F974508D-37D9-4FEA-9C7C-6C95E69E3FBE}" dt="2026-06-29T14:40:18.843" v="2" actId="26606"/>
          <pc:sldLayoutMkLst>
            <pc:docMk/>
            <pc:sldMasterMk cId="3614671128" sldId="2147483648"/>
            <pc:sldLayoutMk cId="1578340872" sldId="2147483649"/>
          </pc:sldLayoutMkLst>
          <pc:spChg chg="mod">
            <ac:chgData name="MAXWELL, Linda (FOUNDATION PROGRAMME)" userId="c0054091-319a-4cd6-bdd0-3f2c07c3154d" providerId="ADAL" clId="{F974508D-37D9-4FEA-9C7C-6C95E69E3FBE}" dt="2026-06-29T14:40:18.843" v="2" actId="26606"/>
            <ac:spMkLst>
              <pc:docMk/>
              <pc:sldMasterMk cId="3614671128" sldId="2147483648"/>
              <pc:sldLayoutMk cId="1578340872" sldId="2147483649"/>
              <ac:spMk id="2" creationId="{711EFC13-A00D-4E9A-09B3-1BDAC9BF2BA7}"/>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578340872" sldId="2147483649"/>
              <ac:spMk id="3" creationId="{225D345B-3E66-5178-3116-DC055FBD5665}"/>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578340872" sldId="2147483649"/>
              <ac:spMk id="4" creationId="{3BC1905B-BD9B-4AA4-00FB-2DB3B6D6DCFE}"/>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578340872" sldId="2147483649"/>
              <ac:spMk id="5" creationId="{29601590-1D84-F415-0EDB-798D2E6EF12D}"/>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578340872" sldId="2147483649"/>
              <ac:spMk id="6" creationId="{3DF0F6C9-9674-5AE2-FB58-79D3FBAC2846}"/>
            </ac:spMkLst>
          </pc:spChg>
        </pc:sldLayoutChg>
        <pc:sldLayoutChg chg="modSp mod ord">
          <pc:chgData name="MAXWELL, Linda (FOUNDATION PROGRAMME)" userId="c0054091-319a-4cd6-bdd0-3f2c07c3154d" providerId="ADAL" clId="{F974508D-37D9-4FEA-9C7C-6C95E69E3FBE}" dt="2026-06-29T14:40:18.843" v="2" actId="26606"/>
          <pc:sldLayoutMkLst>
            <pc:docMk/>
            <pc:sldMasterMk cId="3614671128" sldId="2147483648"/>
            <pc:sldLayoutMk cId="4290514770" sldId="2147483650"/>
          </pc:sldLayoutMkLst>
          <pc:spChg chg="mod">
            <ac:chgData name="MAXWELL, Linda (FOUNDATION PROGRAMME)" userId="c0054091-319a-4cd6-bdd0-3f2c07c3154d" providerId="ADAL" clId="{F974508D-37D9-4FEA-9C7C-6C95E69E3FBE}" dt="2026-06-29T14:40:18.843" v="2" actId="26606"/>
            <ac:spMkLst>
              <pc:docMk/>
              <pc:sldMasterMk cId="3614671128" sldId="2147483648"/>
              <pc:sldLayoutMk cId="4290514770" sldId="2147483650"/>
              <ac:spMk id="2" creationId="{50B70551-3B3E-23AE-AAD0-69494EAE50E9}"/>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4290514770" sldId="2147483650"/>
              <ac:spMk id="3" creationId="{495624B4-7613-2750-1E8B-ACDC44ED466C}"/>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4290514770" sldId="2147483650"/>
              <ac:spMk id="4" creationId="{14840F56-F76F-9A58-50A1-873E1F6E98EA}"/>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4290514770" sldId="2147483650"/>
              <ac:spMk id="5" creationId="{779DA3D0-1D44-76E9-690B-A23C93412D43}"/>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4290514770" sldId="2147483650"/>
              <ac:spMk id="6" creationId="{170E7CE7-3245-8FFA-2017-B17C87DB338A}"/>
            </ac:spMkLst>
          </pc:spChg>
        </pc:sldLayoutChg>
        <pc:sldLayoutChg chg="modSp mod ord">
          <pc:chgData name="MAXWELL, Linda (FOUNDATION PROGRAMME)" userId="c0054091-319a-4cd6-bdd0-3f2c07c3154d" providerId="ADAL" clId="{F974508D-37D9-4FEA-9C7C-6C95E69E3FBE}" dt="2026-06-29T14:40:18.843" v="2" actId="26606"/>
          <pc:sldLayoutMkLst>
            <pc:docMk/>
            <pc:sldMasterMk cId="3614671128" sldId="2147483648"/>
            <pc:sldLayoutMk cId="1939422688" sldId="2147483651"/>
          </pc:sldLayoutMkLst>
          <pc:spChg chg="mod">
            <ac:chgData name="MAXWELL, Linda (FOUNDATION PROGRAMME)" userId="c0054091-319a-4cd6-bdd0-3f2c07c3154d" providerId="ADAL" clId="{F974508D-37D9-4FEA-9C7C-6C95E69E3FBE}" dt="2026-06-29T14:40:18.843" v="2" actId="26606"/>
            <ac:spMkLst>
              <pc:docMk/>
              <pc:sldMasterMk cId="3614671128" sldId="2147483648"/>
              <pc:sldLayoutMk cId="1939422688" sldId="2147483651"/>
              <ac:spMk id="2" creationId="{A6758EED-0EDE-0307-B944-3691F534BE7C}"/>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939422688" sldId="2147483651"/>
              <ac:spMk id="3" creationId="{03F80534-B53D-6DA4-DED7-395BA6314A56}"/>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939422688" sldId="2147483651"/>
              <ac:spMk id="4" creationId="{044143E8-D744-E8A5-DEBE-8A6134437915}"/>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939422688" sldId="2147483651"/>
              <ac:spMk id="5" creationId="{2721746B-55C0-CA05-ACBF-0147E8EB3E74}"/>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939422688" sldId="2147483651"/>
              <ac:spMk id="6" creationId="{508DA648-14C0-A278-E414-7AB1D33E65BB}"/>
            </ac:spMkLst>
          </pc:spChg>
        </pc:sldLayoutChg>
        <pc:sldLayoutChg chg="modSp mod ord">
          <pc:chgData name="MAXWELL, Linda (FOUNDATION PROGRAMME)" userId="c0054091-319a-4cd6-bdd0-3f2c07c3154d" providerId="ADAL" clId="{F974508D-37D9-4FEA-9C7C-6C95E69E3FBE}" dt="2026-06-29T14:40:18.843" v="2" actId="26606"/>
          <pc:sldLayoutMkLst>
            <pc:docMk/>
            <pc:sldMasterMk cId="3614671128" sldId="2147483648"/>
            <pc:sldLayoutMk cId="4152087403" sldId="2147483652"/>
          </pc:sldLayoutMkLst>
          <pc:spChg chg="mod">
            <ac:chgData name="MAXWELL, Linda (FOUNDATION PROGRAMME)" userId="c0054091-319a-4cd6-bdd0-3f2c07c3154d" providerId="ADAL" clId="{F974508D-37D9-4FEA-9C7C-6C95E69E3FBE}" dt="2026-06-29T14:40:18.843" v="2" actId="26606"/>
            <ac:spMkLst>
              <pc:docMk/>
              <pc:sldMasterMk cId="3614671128" sldId="2147483648"/>
              <pc:sldLayoutMk cId="4152087403" sldId="2147483652"/>
              <ac:spMk id="2" creationId="{955A224B-1FAF-2DD7-BB0A-29463FC582E8}"/>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4152087403" sldId="2147483652"/>
              <ac:spMk id="3" creationId="{908927F6-A483-5ECA-8B0E-5541DCE11E75}"/>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4152087403" sldId="2147483652"/>
              <ac:spMk id="4" creationId="{9885C336-806F-B43D-F5AF-598A690E8930}"/>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4152087403" sldId="2147483652"/>
              <ac:spMk id="5" creationId="{9200FE3A-A331-0847-5300-1933BA9F26AB}"/>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4152087403" sldId="2147483652"/>
              <ac:spMk id="6" creationId="{8C20ADCA-BB75-D3A5-FC55-76A941E59937}"/>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4152087403" sldId="2147483652"/>
              <ac:spMk id="7" creationId="{A03C1BD7-904F-3706-5A82-25706AC684C7}"/>
            </ac:spMkLst>
          </pc:spChg>
        </pc:sldLayoutChg>
        <pc:sldLayoutChg chg="modSp mod ord">
          <pc:chgData name="MAXWELL, Linda (FOUNDATION PROGRAMME)" userId="c0054091-319a-4cd6-bdd0-3f2c07c3154d" providerId="ADAL" clId="{F974508D-37D9-4FEA-9C7C-6C95E69E3FBE}" dt="2026-06-29T14:40:18.843" v="2" actId="26606"/>
          <pc:sldLayoutMkLst>
            <pc:docMk/>
            <pc:sldMasterMk cId="3614671128" sldId="2147483648"/>
            <pc:sldLayoutMk cId="1223585040" sldId="2147483653"/>
          </pc:sldLayoutMkLst>
          <pc:spChg chg="mod">
            <ac:chgData name="MAXWELL, Linda (FOUNDATION PROGRAMME)" userId="c0054091-319a-4cd6-bdd0-3f2c07c3154d" providerId="ADAL" clId="{F974508D-37D9-4FEA-9C7C-6C95E69E3FBE}" dt="2026-06-29T14:40:18.843" v="2" actId="26606"/>
            <ac:spMkLst>
              <pc:docMk/>
              <pc:sldMasterMk cId="3614671128" sldId="2147483648"/>
              <pc:sldLayoutMk cId="1223585040" sldId="2147483653"/>
              <ac:spMk id="2" creationId="{F2BA4779-2ACC-4C25-E4CC-EA8DC688155B}"/>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223585040" sldId="2147483653"/>
              <ac:spMk id="3" creationId="{41AE5EC3-74E8-CBD2-C604-103B158FD560}"/>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223585040" sldId="2147483653"/>
              <ac:spMk id="4" creationId="{30E28999-A131-615B-097F-2CE4C289A142}"/>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223585040" sldId="2147483653"/>
              <ac:spMk id="5" creationId="{54A79865-72D6-CDAE-BEB0-8D011DD899A1}"/>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223585040" sldId="2147483653"/>
              <ac:spMk id="6" creationId="{E448114F-EEF8-C4B7-AAF1-870DBD774EFD}"/>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223585040" sldId="2147483653"/>
              <ac:spMk id="7" creationId="{BB87FE86-5907-98AB-EE13-B6FAB6B6A6A0}"/>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223585040" sldId="2147483653"/>
              <ac:spMk id="8" creationId="{1FB0AE0B-0754-BFFA-0ADE-B7F01642DEAF}"/>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223585040" sldId="2147483653"/>
              <ac:spMk id="9" creationId="{B4EBD4C8-79E1-9EFF-8746-E58F7260C8B6}"/>
            </ac:spMkLst>
          </pc:spChg>
        </pc:sldLayoutChg>
        <pc:sldLayoutChg chg="modSp mod ord">
          <pc:chgData name="MAXWELL, Linda (FOUNDATION PROGRAMME)" userId="c0054091-319a-4cd6-bdd0-3f2c07c3154d" providerId="ADAL" clId="{F974508D-37D9-4FEA-9C7C-6C95E69E3FBE}" dt="2026-06-29T14:40:18.843" v="2" actId="26606"/>
          <pc:sldLayoutMkLst>
            <pc:docMk/>
            <pc:sldMasterMk cId="3614671128" sldId="2147483648"/>
            <pc:sldLayoutMk cId="1864604139" sldId="2147483654"/>
          </pc:sldLayoutMkLst>
          <pc:spChg chg="mod">
            <ac:chgData name="MAXWELL, Linda (FOUNDATION PROGRAMME)" userId="c0054091-319a-4cd6-bdd0-3f2c07c3154d" providerId="ADAL" clId="{F974508D-37D9-4FEA-9C7C-6C95E69E3FBE}" dt="2026-06-29T14:40:18.843" v="2" actId="26606"/>
            <ac:spMkLst>
              <pc:docMk/>
              <pc:sldMasterMk cId="3614671128" sldId="2147483648"/>
              <pc:sldLayoutMk cId="1864604139" sldId="2147483654"/>
              <ac:spMk id="2" creationId="{04023DD0-256D-CA08-E3E8-6135270A01DF}"/>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864604139" sldId="2147483654"/>
              <ac:spMk id="3" creationId="{CDB18055-A309-9EE9-C026-C51E02F8F2D1}"/>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864604139" sldId="2147483654"/>
              <ac:spMk id="4" creationId="{EF6E5052-6A13-224C-9562-FDD97179AB33}"/>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864604139" sldId="2147483654"/>
              <ac:spMk id="5" creationId="{314A46D0-A4AD-E491-2A4A-1E677DFD4926}"/>
            </ac:spMkLst>
          </pc:spChg>
        </pc:sldLayoutChg>
        <pc:sldLayoutChg chg="modSp mod ord">
          <pc:chgData name="MAXWELL, Linda (FOUNDATION PROGRAMME)" userId="c0054091-319a-4cd6-bdd0-3f2c07c3154d" providerId="ADAL" clId="{F974508D-37D9-4FEA-9C7C-6C95E69E3FBE}" dt="2026-06-29T14:40:18.843" v="2" actId="26606"/>
          <pc:sldLayoutMkLst>
            <pc:docMk/>
            <pc:sldMasterMk cId="3614671128" sldId="2147483648"/>
            <pc:sldLayoutMk cId="338623652" sldId="2147483655"/>
          </pc:sldLayoutMkLst>
          <pc:spChg chg="mod">
            <ac:chgData name="MAXWELL, Linda (FOUNDATION PROGRAMME)" userId="c0054091-319a-4cd6-bdd0-3f2c07c3154d" providerId="ADAL" clId="{F974508D-37D9-4FEA-9C7C-6C95E69E3FBE}" dt="2026-06-29T14:40:18.843" v="2" actId="26606"/>
            <ac:spMkLst>
              <pc:docMk/>
              <pc:sldMasterMk cId="3614671128" sldId="2147483648"/>
              <pc:sldLayoutMk cId="338623652" sldId="2147483655"/>
              <ac:spMk id="2" creationId="{5631E410-CECC-9CEE-A20D-E8103EE344B1}"/>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338623652" sldId="2147483655"/>
              <ac:spMk id="3" creationId="{3CAF8272-737D-153C-A710-C36BCB57CEDC}"/>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338623652" sldId="2147483655"/>
              <ac:spMk id="4" creationId="{36852577-69B1-026B-8D9B-F33EA604EBCA}"/>
            </ac:spMkLst>
          </pc:spChg>
        </pc:sldLayoutChg>
        <pc:sldLayoutChg chg="modSp mod ord">
          <pc:chgData name="MAXWELL, Linda (FOUNDATION PROGRAMME)" userId="c0054091-319a-4cd6-bdd0-3f2c07c3154d" providerId="ADAL" clId="{F974508D-37D9-4FEA-9C7C-6C95E69E3FBE}" dt="2026-06-29T14:40:18.843" v="2" actId="26606"/>
          <pc:sldLayoutMkLst>
            <pc:docMk/>
            <pc:sldMasterMk cId="3614671128" sldId="2147483648"/>
            <pc:sldLayoutMk cId="908213012" sldId="2147483656"/>
          </pc:sldLayoutMkLst>
          <pc:spChg chg="mod">
            <ac:chgData name="MAXWELL, Linda (FOUNDATION PROGRAMME)" userId="c0054091-319a-4cd6-bdd0-3f2c07c3154d" providerId="ADAL" clId="{F974508D-37D9-4FEA-9C7C-6C95E69E3FBE}" dt="2026-06-29T14:40:18.843" v="2" actId="26606"/>
            <ac:spMkLst>
              <pc:docMk/>
              <pc:sldMasterMk cId="3614671128" sldId="2147483648"/>
              <pc:sldLayoutMk cId="908213012" sldId="2147483656"/>
              <ac:spMk id="2" creationId="{8CB9ADD4-90E7-D01B-A2D7-37BC95FEED5B}"/>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908213012" sldId="2147483656"/>
              <ac:spMk id="3" creationId="{C8269B19-B0B8-640E-230F-E552BE94C652}"/>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908213012" sldId="2147483656"/>
              <ac:spMk id="4" creationId="{1164524E-2CAC-1E6D-B0F3-DE1DB05637D5}"/>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908213012" sldId="2147483656"/>
              <ac:spMk id="5" creationId="{24B3B85D-8E9D-1327-14BD-8D8A49FE51AC}"/>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908213012" sldId="2147483656"/>
              <ac:spMk id="6" creationId="{C3B29908-6207-5FBA-DB0F-5FFF38ADD406}"/>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908213012" sldId="2147483656"/>
              <ac:spMk id="7" creationId="{4F6FE45B-247B-4BA6-7E70-4E07CCEBED40}"/>
            </ac:spMkLst>
          </pc:spChg>
        </pc:sldLayoutChg>
        <pc:sldLayoutChg chg="modSp mod ord">
          <pc:chgData name="MAXWELL, Linda (FOUNDATION PROGRAMME)" userId="c0054091-319a-4cd6-bdd0-3f2c07c3154d" providerId="ADAL" clId="{F974508D-37D9-4FEA-9C7C-6C95E69E3FBE}" dt="2026-06-29T14:40:18.843" v="2" actId="26606"/>
          <pc:sldLayoutMkLst>
            <pc:docMk/>
            <pc:sldMasterMk cId="3614671128" sldId="2147483648"/>
            <pc:sldLayoutMk cId="176557248" sldId="2147483657"/>
          </pc:sldLayoutMkLst>
          <pc:spChg chg="mod">
            <ac:chgData name="MAXWELL, Linda (FOUNDATION PROGRAMME)" userId="c0054091-319a-4cd6-bdd0-3f2c07c3154d" providerId="ADAL" clId="{F974508D-37D9-4FEA-9C7C-6C95E69E3FBE}" dt="2026-06-29T14:40:18.843" v="2" actId="26606"/>
            <ac:spMkLst>
              <pc:docMk/>
              <pc:sldMasterMk cId="3614671128" sldId="2147483648"/>
              <pc:sldLayoutMk cId="176557248" sldId="2147483657"/>
              <ac:spMk id="2" creationId="{46E315AD-EEB0-070D-A690-B5D940D6A57F}"/>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76557248" sldId="2147483657"/>
              <ac:spMk id="3" creationId="{49CDB4FF-8A18-66C6-012A-76D8CA435F75}"/>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76557248" sldId="2147483657"/>
              <ac:spMk id="4" creationId="{FC2DFFA1-6949-C5ED-FD95-02DFBCF527A0}"/>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76557248" sldId="2147483657"/>
              <ac:spMk id="5" creationId="{112E41F5-6579-5742-30CB-DDF6D647EA53}"/>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76557248" sldId="2147483657"/>
              <ac:spMk id="6" creationId="{A0886637-0E76-7998-26BA-9046F786A08A}"/>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76557248" sldId="2147483657"/>
              <ac:spMk id="7" creationId="{B9368B88-0CE3-108A-0896-F049CC822E50}"/>
            </ac:spMkLst>
          </pc:spChg>
        </pc:sldLayoutChg>
        <pc:sldLayoutChg chg="modSp mod ord">
          <pc:chgData name="MAXWELL, Linda (FOUNDATION PROGRAMME)" userId="c0054091-319a-4cd6-bdd0-3f2c07c3154d" providerId="ADAL" clId="{F974508D-37D9-4FEA-9C7C-6C95E69E3FBE}" dt="2026-06-29T14:40:18.843" v="2" actId="26606"/>
          <pc:sldLayoutMkLst>
            <pc:docMk/>
            <pc:sldMasterMk cId="3614671128" sldId="2147483648"/>
            <pc:sldLayoutMk cId="2533285397" sldId="2147483658"/>
          </pc:sldLayoutMkLst>
          <pc:spChg chg="mod">
            <ac:chgData name="MAXWELL, Linda (FOUNDATION PROGRAMME)" userId="c0054091-319a-4cd6-bdd0-3f2c07c3154d" providerId="ADAL" clId="{F974508D-37D9-4FEA-9C7C-6C95E69E3FBE}" dt="2026-06-29T14:40:18.843" v="2" actId="26606"/>
            <ac:spMkLst>
              <pc:docMk/>
              <pc:sldMasterMk cId="3614671128" sldId="2147483648"/>
              <pc:sldLayoutMk cId="2533285397" sldId="2147483658"/>
              <ac:spMk id="2" creationId="{1040CCB5-568C-62E4-8D2E-286C3BF4CFD4}"/>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2533285397" sldId="2147483658"/>
              <ac:spMk id="3" creationId="{64941679-4602-B797-014E-191D0D69E4B3}"/>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2533285397" sldId="2147483658"/>
              <ac:spMk id="4" creationId="{6A8971E3-5C72-F32E-2759-B848FD886794}"/>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2533285397" sldId="2147483658"/>
              <ac:spMk id="5" creationId="{5581028B-0008-DDA2-825E-2B1B37E691B6}"/>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2533285397" sldId="2147483658"/>
              <ac:spMk id="6" creationId="{A7008B46-5F78-00A8-CF25-7E376B27FF78}"/>
            </ac:spMkLst>
          </pc:spChg>
        </pc:sldLayoutChg>
        <pc:sldLayoutChg chg="modSp mod ord">
          <pc:chgData name="MAXWELL, Linda (FOUNDATION PROGRAMME)" userId="c0054091-319a-4cd6-bdd0-3f2c07c3154d" providerId="ADAL" clId="{F974508D-37D9-4FEA-9C7C-6C95E69E3FBE}" dt="2026-06-29T14:40:18.843" v="2" actId="26606"/>
          <pc:sldLayoutMkLst>
            <pc:docMk/>
            <pc:sldMasterMk cId="3614671128" sldId="2147483648"/>
            <pc:sldLayoutMk cId="1917014044" sldId="2147483659"/>
          </pc:sldLayoutMkLst>
          <pc:spChg chg="mod">
            <ac:chgData name="MAXWELL, Linda (FOUNDATION PROGRAMME)" userId="c0054091-319a-4cd6-bdd0-3f2c07c3154d" providerId="ADAL" clId="{F974508D-37D9-4FEA-9C7C-6C95E69E3FBE}" dt="2026-06-29T14:40:18.843" v="2" actId="26606"/>
            <ac:spMkLst>
              <pc:docMk/>
              <pc:sldMasterMk cId="3614671128" sldId="2147483648"/>
              <pc:sldLayoutMk cId="1917014044" sldId="2147483659"/>
              <ac:spMk id="2" creationId="{3A58EDE0-406A-60F1-FEC2-62103CD708B1}"/>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917014044" sldId="2147483659"/>
              <ac:spMk id="3" creationId="{C27AABB5-8003-4E22-2674-1EE4778CFBB5}"/>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917014044" sldId="2147483659"/>
              <ac:spMk id="4" creationId="{5B8EB097-2EE8-986F-A941-EC124AC99952}"/>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917014044" sldId="2147483659"/>
              <ac:spMk id="5" creationId="{9BA39C94-F046-525D-9764-857C722D49D3}"/>
            </ac:spMkLst>
          </pc:spChg>
          <pc:spChg chg="mod">
            <ac:chgData name="MAXWELL, Linda (FOUNDATION PROGRAMME)" userId="c0054091-319a-4cd6-bdd0-3f2c07c3154d" providerId="ADAL" clId="{F974508D-37D9-4FEA-9C7C-6C95E69E3FBE}" dt="2026-06-29T14:40:18.843" v="2" actId="26606"/>
            <ac:spMkLst>
              <pc:docMk/>
              <pc:sldMasterMk cId="3614671128" sldId="2147483648"/>
              <pc:sldLayoutMk cId="1917014044" sldId="2147483659"/>
              <ac:spMk id="6" creationId="{83611F66-CF9A-A00D-F6B1-73F1F19D0339}"/>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8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Curriculum rewritten in 2021 to map to GMC Professional Capabilities Framework and revised in 2026 to evolve with medical practice. All new F1s will start on the Revised Curriculum. All starting F2 and those out of sync will move on to the Revised Curriculum.</a:t>
            </a:r>
          </a:p>
        </p:txBody>
      </p:sp>
      <p:sp>
        <p:nvSpPr>
          <p:cNvPr id="4" name="Slide Number Placeholder 3"/>
          <p:cNvSpPr>
            <a:spLocks noGrp="1"/>
          </p:cNvSpPr>
          <p:nvPr>
            <p:ph type="sldNum" sz="quarter" idx="5"/>
          </p:nvPr>
        </p:nvSpPr>
        <p:spPr/>
        <p:txBody>
          <a:bodyPr/>
          <a:lstStyle/>
          <a:p>
            <a:fld id="{54D6DEFC-9017-43AF-913D-F27C51CFFDD9}" type="slidenum">
              <a:rPr lang="en-GB" smtClean="0"/>
              <a:pPr/>
              <a:t>2</a:t>
            </a:fld>
            <a:endParaRPr lang="en-GB"/>
          </a:p>
        </p:txBody>
      </p:sp>
    </p:spTree>
    <p:extLst>
      <p:ext uri="{BB962C8B-B14F-4D97-AF65-F5344CB8AC3E}">
        <p14:creationId xmlns:p14="http://schemas.microsoft.com/office/powerpoint/2010/main" val="400464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2021 Curriculum has more emphasis on mental health – with significant evidence of mental health learning required. The 2026 Revision has more emphasis on patient safety. </a:t>
            </a:r>
          </a:p>
          <a:p>
            <a:r>
              <a:rPr lang="en-GB" baseline="0" dirty="0"/>
              <a:t>Focus on learning in community / primary care / chronic settings. Not just acute hospital care.</a:t>
            </a:r>
            <a:endParaRPr lang="en-GB" dirty="0"/>
          </a:p>
        </p:txBody>
      </p:sp>
      <p:sp>
        <p:nvSpPr>
          <p:cNvPr id="4" name="Slide Number Placeholder 3"/>
          <p:cNvSpPr>
            <a:spLocks noGrp="1"/>
          </p:cNvSpPr>
          <p:nvPr>
            <p:ph type="sldNum" sz="quarter" idx="5"/>
          </p:nvPr>
        </p:nvSpPr>
        <p:spPr/>
        <p:txBody>
          <a:bodyPr/>
          <a:lstStyle/>
          <a:p>
            <a:fld id="{54D6DEFC-9017-43AF-913D-F27C51CFFDD9}" type="slidenum">
              <a:rPr lang="en-GB" smtClean="0"/>
              <a:pPr/>
              <a:t>3</a:t>
            </a:fld>
            <a:endParaRPr lang="en-GB"/>
          </a:p>
        </p:txBody>
      </p:sp>
    </p:spTree>
    <p:extLst>
      <p:ext uri="{BB962C8B-B14F-4D97-AF65-F5344CB8AC3E}">
        <p14:creationId xmlns:p14="http://schemas.microsoft.com/office/powerpoint/2010/main" val="2586812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foundation professional capability (FPC) is further</a:t>
            </a:r>
            <a:r>
              <a:rPr lang="en-GB" baseline="0" dirty="0"/>
              <a:t> expanded on in the curriculum. There are also a list of behaviours for the FPCs that differentiate the level expected of F1 and F2.</a:t>
            </a:r>
            <a:r>
              <a:rPr lang="en-GB" dirty="0"/>
              <a:t> All FPCs must be evidenced appropriately by ARCP.</a:t>
            </a:r>
          </a:p>
        </p:txBody>
      </p:sp>
      <p:sp>
        <p:nvSpPr>
          <p:cNvPr id="4" name="Slide Number Placeholder 3"/>
          <p:cNvSpPr>
            <a:spLocks noGrp="1"/>
          </p:cNvSpPr>
          <p:nvPr>
            <p:ph type="sldNum" sz="quarter" idx="5"/>
          </p:nvPr>
        </p:nvSpPr>
        <p:spPr/>
        <p:txBody>
          <a:bodyPr/>
          <a:lstStyle/>
          <a:p>
            <a:fld id="{54D6DEFC-9017-43AF-913D-F27C51CFFDD9}" type="slidenum">
              <a:rPr lang="en-GB" smtClean="0"/>
              <a:pPr/>
              <a:t>4</a:t>
            </a:fld>
            <a:endParaRPr lang="en-GB"/>
          </a:p>
        </p:txBody>
      </p:sp>
    </p:spTree>
    <p:extLst>
      <p:ext uri="{BB962C8B-B14F-4D97-AF65-F5344CB8AC3E}">
        <p14:creationId xmlns:p14="http://schemas.microsoft.com/office/powerpoint/2010/main" val="247328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best evidence</a:t>
            </a:r>
            <a:r>
              <a:rPr lang="en-GB" baseline="0" dirty="0"/>
              <a:t> is demonstrated in the workplace and recorded via SLEs. There is an expectation that FDs will have a range of evidence for the FPCs across</a:t>
            </a:r>
            <a:r>
              <a:rPr lang="en-GB" dirty="0"/>
              <a:t> the hierarchy of evidence</a:t>
            </a:r>
            <a:r>
              <a:rPr lang="en-GB" baseline="0" dirty="0"/>
              <a:t>. Clinical performance should not just be evidenced with learning and reflection.</a:t>
            </a:r>
            <a:endParaRPr lang="en-GB" dirty="0"/>
          </a:p>
        </p:txBody>
      </p:sp>
      <p:sp>
        <p:nvSpPr>
          <p:cNvPr id="4" name="Slide Number Placeholder 3"/>
          <p:cNvSpPr>
            <a:spLocks noGrp="1"/>
          </p:cNvSpPr>
          <p:nvPr>
            <p:ph type="sldNum" sz="quarter" idx="5"/>
          </p:nvPr>
        </p:nvSpPr>
        <p:spPr/>
        <p:txBody>
          <a:bodyPr/>
          <a:lstStyle/>
          <a:p>
            <a:fld id="{54D6DEFC-9017-43AF-913D-F27C51CFFDD9}" type="slidenum">
              <a:rPr lang="en-GB" smtClean="0"/>
              <a:pPr/>
              <a:t>5</a:t>
            </a:fld>
            <a:endParaRPr lang="en-GB"/>
          </a:p>
        </p:txBody>
      </p:sp>
    </p:spTree>
    <p:extLst>
      <p:ext uri="{BB962C8B-B14F-4D97-AF65-F5344CB8AC3E}">
        <p14:creationId xmlns:p14="http://schemas.microsoft.com/office/powerpoint/2010/main" val="167478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Tree>
    <p:extLst>
      <p:ext uri="{BB962C8B-B14F-4D97-AF65-F5344CB8AC3E}">
        <p14:creationId xmlns:p14="http://schemas.microsoft.com/office/powerpoint/2010/main" val="294718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FC13-A00D-4E9A-09B3-1BDAC9BF2B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25D345B-3E66-5178-3116-DC055FBD5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BC1905B-BD9B-4AA4-00FB-2DB3B6D6DCFE}"/>
              </a:ext>
            </a:extLst>
          </p:cNvPr>
          <p:cNvSpPr>
            <a:spLocks noGrp="1"/>
          </p:cNvSpPr>
          <p:nvPr>
            <p:ph type="dt" sz="half" idx="10"/>
          </p:nvPr>
        </p:nvSpPr>
        <p:spPr/>
        <p:txBody>
          <a:bodyPr/>
          <a:lstStyle/>
          <a:p>
            <a:fld id="{441903EA-25A4-45BF-8280-145DA46F1BF3}" type="datetimeFigureOut">
              <a:rPr lang="en-GB" smtClean="0"/>
              <a:t>01/07/2026</a:t>
            </a:fld>
            <a:endParaRPr lang="en-GB"/>
          </a:p>
        </p:txBody>
      </p:sp>
      <p:sp>
        <p:nvSpPr>
          <p:cNvPr id="5" name="Footer Placeholder 4">
            <a:extLst>
              <a:ext uri="{FF2B5EF4-FFF2-40B4-BE49-F238E27FC236}">
                <a16:creationId xmlns:a16="http://schemas.microsoft.com/office/drawing/2014/main" id="{29601590-1D84-F415-0EDB-798D2E6EF1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F0F6C9-9674-5AE2-FB58-79D3FBAC2846}"/>
              </a:ext>
            </a:extLst>
          </p:cNvPr>
          <p:cNvSpPr>
            <a:spLocks noGrp="1"/>
          </p:cNvSpPr>
          <p:nvPr>
            <p:ph type="sldNum" sz="quarter" idx="12"/>
          </p:nvPr>
        </p:nvSpPr>
        <p:spPr/>
        <p:txBody>
          <a:bodyPr/>
          <a:lstStyle/>
          <a:p>
            <a:fld id="{1683B104-DE09-4708-AA75-88C2E06B5FDB}" type="slidenum">
              <a:rPr lang="en-GB" smtClean="0"/>
              <a:t>‹#›</a:t>
            </a:fld>
            <a:endParaRPr lang="en-GB"/>
          </a:p>
        </p:txBody>
      </p:sp>
    </p:spTree>
    <p:extLst>
      <p:ext uri="{BB962C8B-B14F-4D97-AF65-F5344CB8AC3E}">
        <p14:creationId xmlns:p14="http://schemas.microsoft.com/office/powerpoint/2010/main" val="1578340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CCB5-568C-62E4-8D2E-286C3BF4CFD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4941679-4602-B797-014E-191D0D69E4B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A8971E3-5C72-F32E-2759-B848FD886794}"/>
              </a:ext>
            </a:extLst>
          </p:cNvPr>
          <p:cNvSpPr>
            <a:spLocks noGrp="1"/>
          </p:cNvSpPr>
          <p:nvPr>
            <p:ph type="dt" sz="half" idx="10"/>
          </p:nvPr>
        </p:nvSpPr>
        <p:spPr/>
        <p:txBody>
          <a:bodyPr/>
          <a:lstStyle/>
          <a:p>
            <a:fld id="{441903EA-25A4-45BF-8280-145DA46F1BF3}" type="datetimeFigureOut">
              <a:rPr lang="en-GB" smtClean="0"/>
              <a:t>01/07/2026</a:t>
            </a:fld>
            <a:endParaRPr lang="en-GB"/>
          </a:p>
        </p:txBody>
      </p:sp>
      <p:sp>
        <p:nvSpPr>
          <p:cNvPr id="5" name="Footer Placeholder 4">
            <a:extLst>
              <a:ext uri="{FF2B5EF4-FFF2-40B4-BE49-F238E27FC236}">
                <a16:creationId xmlns:a16="http://schemas.microsoft.com/office/drawing/2014/main" id="{5581028B-0008-DDA2-825E-2B1B37E691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008B46-5F78-00A8-CF25-7E376B27FF78}"/>
              </a:ext>
            </a:extLst>
          </p:cNvPr>
          <p:cNvSpPr>
            <a:spLocks noGrp="1"/>
          </p:cNvSpPr>
          <p:nvPr>
            <p:ph type="sldNum" sz="quarter" idx="12"/>
          </p:nvPr>
        </p:nvSpPr>
        <p:spPr/>
        <p:txBody>
          <a:bodyPr/>
          <a:lstStyle/>
          <a:p>
            <a:fld id="{1683B104-DE09-4708-AA75-88C2E06B5FDB}" type="slidenum">
              <a:rPr lang="en-GB" smtClean="0"/>
              <a:t>‹#›</a:t>
            </a:fld>
            <a:endParaRPr lang="en-GB"/>
          </a:p>
        </p:txBody>
      </p:sp>
    </p:spTree>
    <p:extLst>
      <p:ext uri="{BB962C8B-B14F-4D97-AF65-F5344CB8AC3E}">
        <p14:creationId xmlns:p14="http://schemas.microsoft.com/office/powerpoint/2010/main" val="253328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58EDE0-406A-60F1-FEC2-62103CD708B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27AABB5-8003-4E22-2674-1EE4778CFBB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B8EB097-2EE8-986F-A941-EC124AC99952}"/>
              </a:ext>
            </a:extLst>
          </p:cNvPr>
          <p:cNvSpPr>
            <a:spLocks noGrp="1"/>
          </p:cNvSpPr>
          <p:nvPr>
            <p:ph type="dt" sz="half" idx="10"/>
          </p:nvPr>
        </p:nvSpPr>
        <p:spPr/>
        <p:txBody>
          <a:bodyPr/>
          <a:lstStyle/>
          <a:p>
            <a:fld id="{441903EA-25A4-45BF-8280-145DA46F1BF3}" type="datetimeFigureOut">
              <a:rPr lang="en-GB" smtClean="0"/>
              <a:t>01/07/2026</a:t>
            </a:fld>
            <a:endParaRPr lang="en-GB"/>
          </a:p>
        </p:txBody>
      </p:sp>
      <p:sp>
        <p:nvSpPr>
          <p:cNvPr id="5" name="Footer Placeholder 4">
            <a:extLst>
              <a:ext uri="{FF2B5EF4-FFF2-40B4-BE49-F238E27FC236}">
                <a16:creationId xmlns:a16="http://schemas.microsoft.com/office/drawing/2014/main" id="{9BA39C94-F046-525D-9764-857C722D49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611F66-CF9A-A00D-F6B1-73F1F19D0339}"/>
              </a:ext>
            </a:extLst>
          </p:cNvPr>
          <p:cNvSpPr>
            <a:spLocks noGrp="1"/>
          </p:cNvSpPr>
          <p:nvPr>
            <p:ph type="sldNum" sz="quarter" idx="12"/>
          </p:nvPr>
        </p:nvSpPr>
        <p:spPr/>
        <p:txBody>
          <a:bodyPr/>
          <a:lstStyle/>
          <a:p>
            <a:fld id="{1683B104-DE09-4708-AA75-88C2E06B5FDB}" type="slidenum">
              <a:rPr lang="en-GB" smtClean="0"/>
              <a:t>‹#›</a:t>
            </a:fld>
            <a:endParaRPr lang="en-GB"/>
          </a:p>
        </p:txBody>
      </p:sp>
    </p:spTree>
    <p:extLst>
      <p:ext uri="{BB962C8B-B14F-4D97-AF65-F5344CB8AC3E}">
        <p14:creationId xmlns:p14="http://schemas.microsoft.com/office/powerpoint/2010/main" val="191701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70551-3B3E-23AE-AAD0-69494EAE50E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95624B4-7613-2750-1E8B-ACDC44ED46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4840F56-F76F-9A58-50A1-873E1F6E98EA}"/>
              </a:ext>
            </a:extLst>
          </p:cNvPr>
          <p:cNvSpPr>
            <a:spLocks noGrp="1"/>
          </p:cNvSpPr>
          <p:nvPr>
            <p:ph type="dt" sz="half" idx="10"/>
          </p:nvPr>
        </p:nvSpPr>
        <p:spPr/>
        <p:txBody>
          <a:bodyPr/>
          <a:lstStyle/>
          <a:p>
            <a:fld id="{441903EA-25A4-45BF-8280-145DA46F1BF3}" type="datetimeFigureOut">
              <a:rPr lang="en-GB" smtClean="0"/>
              <a:t>01/07/2026</a:t>
            </a:fld>
            <a:endParaRPr lang="en-GB"/>
          </a:p>
        </p:txBody>
      </p:sp>
      <p:sp>
        <p:nvSpPr>
          <p:cNvPr id="5" name="Footer Placeholder 4">
            <a:extLst>
              <a:ext uri="{FF2B5EF4-FFF2-40B4-BE49-F238E27FC236}">
                <a16:creationId xmlns:a16="http://schemas.microsoft.com/office/drawing/2014/main" id="{779DA3D0-1D44-76E9-690B-A23C93412D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0E7CE7-3245-8FFA-2017-B17C87DB338A}"/>
              </a:ext>
            </a:extLst>
          </p:cNvPr>
          <p:cNvSpPr>
            <a:spLocks noGrp="1"/>
          </p:cNvSpPr>
          <p:nvPr>
            <p:ph type="sldNum" sz="quarter" idx="12"/>
          </p:nvPr>
        </p:nvSpPr>
        <p:spPr/>
        <p:txBody>
          <a:bodyPr/>
          <a:lstStyle/>
          <a:p>
            <a:fld id="{1683B104-DE09-4708-AA75-88C2E06B5FDB}" type="slidenum">
              <a:rPr lang="en-GB" smtClean="0"/>
              <a:t>‹#›</a:t>
            </a:fld>
            <a:endParaRPr lang="en-GB"/>
          </a:p>
        </p:txBody>
      </p:sp>
    </p:spTree>
    <p:extLst>
      <p:ext uri="{BB962C8B-B14F-4D97-AF65-F5344CB8AC3E}">
        <p14:creationId xmlns:p14="http://schemas.microsoft.com/office/powerpoint/2010/main" val="429051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8EED-0EDE-0307-B944-3691F534BE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3F80534-B53D-6DA4-DED7-395BA6314A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44143E8-D744-E8A5-DEBE-8A6134437915}"/>
              </a:ext>
            </a:extLst>
          </p:cNvPr>
          <p:cNvSpPr>
            <a:spLocks noGrp="1"/>
          </p:cNvSpPr>
          <p:nvPr>
            <p:ph type="dt" sz="half" idx="10"/>
          </p:nvPr>
        </p:nvSpPr>
        <p:spPr/>
        <p:txBody>
          <a:bodyPr/>
          <a:lstStyle/>
          <a:p>
            <a:fld id="{441903EA-25A4-45BF-8280-145DA46F1BF3}" type="datetimeFigureOut">
              <a:rPr lang="en-GB" smtClean="0"/>
              <a:t>01/07/2026</a:t>
            </a:fld>
            <a:endParaRPr lang="en-GB"/>
          </a:p>
        </p:txBody>
      </p:sp>
      <p:sp>
        <p:nvSpPr>
          <p:cNvPr id="5" name="Footer Placeholder 4">
            <a:extLst>
              <a:ext uri="{FF2B5EF4-FFF2-40B4-BE49-F238E27FC236}">
                <a16:creationId xmlns:a16="http://schemas.microsoft.com/office/drawing/2014/main" id="{2721746B-55C0-CA05-ACBF-0147E8EB3E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8DA648-14C0-A278-E414-7AB1D33E65BB}"/>
              </a:ext>
            </a:extLst>
          </p:cNvPr>
          <p:cNvSpPr>
            <a:spLocks noGrp="1"/>
          </p:cNvSpPr>
          <p:nvPr>
            <p:ph type="sldNum" sz="quarter" idx="12"/>
          </p:nvPr>
        </p:nvSpPr>
        <p:spPr/>
        <p:txBody>
          <a:bodyPr/>
          <a:lstStyle/>
          <a:p>
            <a:fld id="{1683B104-DE09-4708-AA75-88C2E06B5FDB}" type="slidenum">
              <a:rPr lang="en-GB" smtClean="0"/>
              <a:t>‹#›</a:t>
            </a:fld>
            <a:endParaRPr lang="en-GB"/>
          </a:p>
        </p:txBody>
      </p:sp>
    </p:spTree>
    <p:extLst>
      <p:ext uri="{BB962C8B-B14F-4D97-AF65-F5344CB8AC3E}">
        <p14:creationId xmlns:p14="http://schemas.microsoft.com/office/powerpoint/2010/main" val="1939422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224B-1FAF-2DD7-BB0A-29463FC582E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08927F6-A483-5ECA-8B0E-5541DCE11E7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885C336-806F-B43D-F5AF-598A690E893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200FE3A-A331-0847-5300-1933BA9F26AB}"/>
              </a:ext>
            </a:extLst>
          </p:cNvPr>
          <p:cNvSpPr>
            <a:spLocks noGrp="1"/>
          </p:cNvSpPr>
          <p:nvPr>
            <p:ph type="dt" sz="half" idx="10"/>
          </p:nvPr>
        </p:nvSpPr>
        <p:spPr/>
        <p:txBody>
          <a:bodyPr/>
          <a:lstStyle/>
          <a:p>
            <a:fld id="{441903EA-25A4-45BF-8280-145DA46F1BF3}" type="datetimeFigureOut">
              <a:rPr lang="en-GB" smtClean="0"/>
              <a:t>01/07/2026</a:t>
            </a:fld>
            <a:endParaRPr lang="en-GB"/>
          </a:p>
        </p:txBody>
      </p:sp>
      <p:sp>
        <p:nvSpPr>
          <p:cNvPr id="6" name="Footer Placeholder 5">
            <a:extLst>
              <a:ext uri="{FF2B5EF4-FFF2-40B4-BE49-F238E27FC236}">
                <a16:creationId xmlns:a16="http://schemas.microsoft.com/office/drawing/2014/main" id="{8C20ADCA-BB75-D3A5-FC55-76A941E599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3C1BD7-904F-3706-5A82-25706AC684C7}"/>
              </a:ext>
            </a:extLst>
          </p:cNvPr>
          <p:cNvSpPr>
            <a:spLocks noGrp="1"/>
          </p:cNvSpPr>
          <p:nvPr>
            <p:ph type="sldNum" sz="quarter" idx="12"/>
          </p:nvPr>
        </p:nvSpPr>
        <p:spPr/>
        <p:txBody>
          <a:bodyPr/>
          <a:lstStyle/>
          <a:p>
            <a:fld id="{1683B104-DE09-4708-AA75-88C2E06B5FDB}" type="slidenum">
              <a:rPr lang="en-GB" smtClean="0"/>
              <a:t>‹#›</a:t>
            </a:fld>
            <a:endParaRPr lang="en-GB"/>
          </a:p>
        </p:txBody>
      </p:sp>
    </p:spTree>
    <p:extLst>
      <p:ext uri="{BB962C8B-B14F-4D97-AF65-F5344CB8AC3E}">
        <p14:creationId xmlns:p14="http://schemas.microsoft.com/office/powerpoint/2010/main" val="415208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4779-2ACC-4C25-E4CC-EA8DC688155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1AE5EC3-74E8-CBD2-C604-103B158FD5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E28999-A131-615B-097F-2CE4C289A14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4A79865-72D6-CDAE-BEB0-8D011DD899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48114F-EEF8-C4B7-AAF1-870DBD774EF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B87FE86-5907-98AB-EE13-B6FAB6B6A6A0}"/>
              </a:ext>
            </a:extLst>
          </p:cNvPr>
          <p:cNvSpPr>
            <a:spLocks noGrp="1"/>
          </p:cNvSpPr>
          <p:nvPr>
            <p:ph type="dt" sz="half" idx="10"/>
          </p:nvPr>
        </p:nvSpPr>
        <p:spPr/>
        <p:txBody>
          <a:bodyPr/>
          <a:lstStyle/>
          <a:p>
            <a:fld id="{441903EA-25A4-45BF-8280-145DA46F1BF3}" type="datetimeFigureOut">
              <a:rPr lang="en-GB" smtClean="0"/>
              <a:t>01/07/2026</a:t>
            </a:fld>
            <a:endParaRPr lang="en-GB"/>
          </a:p>
        </p:txBody>
      </p:sp>
      <p:sp>
        <p:nvSpPr>
          <p:cNvPr id="8" name="Footer Placeholder 7">
            <a:extLst>
              <a:ext uri="{FF2B5EF4-FFF2-40B4-BE49-F238E27FC236}">
                <a16:creationId xmlns:a16="http://schemas.microsoft.com/office/drawing/2014/main" id="{1FB0AE0B-0754-BFFA-0ADE-B7F01642DE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4EBD4C8-79E1-9EFF-8746-E58F7260C8B6}"/>
              </a:ext>
            </a:extLst>
          </p:cNvPr>
          <p:cNvSpPr>
            <a:spLocks noGrp="1"/>
          </p:cNvSpPr>
          <p:nvPr>
            <p:ph type="sldNum" sz="quarter" idx="12"/>
          </p:nvPr>
        </p:nvSpPr>
        <p:spPr/>
        <p:txBody>
          <a:bodyPr/>
          <a:lstStyle/>
          <a:p>
            <a:fld id="{1683B104-DE09-4708-AA75-88C2E06B5FDB}" type="slidenum">
              <a:rPr lang="en-GB" smtClean="0"/>
              <a:t>‹#›</a:t>
            </a:fld>
            <a:endParaRPr lang="en-GB"/>
          </a:p>
        </p:txBody>
      </p:sp>
    </p:spTree>
    <p:extLst>
      <p:ext uri="{BB962C8B-B14F-4D97-AF65-F5344CB8AC3E}">
        <p14:creationId xmlns:p14="http://schemas.microsoft.com/office/powerpoint/2010/main" val="122358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23DD0-256D-CA08-E3E8-6135270A01D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DB18055-A309-9EE9-C026-C51E02F8F2D1}"/>
              </a:ext>
            </a:extLst>
          </p:cNvPr>
          <p:cNvSpPr>
            <a:spLocks noGrp="1"/>
          </p:cNvSpPr>
          <p:nvPr>
            <p:ph type="dt" sz="half" idx="10"/>
          </p:nvPr>
        </p:nvSpPr>
        <p:spPr/>
        <p:txBody>
          <a:bodyPr/>
          <a:lstStyle/>
          <a:p>
            <a:fld id="{441903EA-25A4-45BF-8280-145DA46F1BF3}" type="datetimeFigureOut">
              <a:rPr lang="en-GB" smtClean="0"/>
              <a:t>01/07/2026</a:t>
            </a:fld>
            <a:endParaRPr lang="en-GB"/>
          </a:p>
        </p:txBody>
      </p:sp>
      <p:sp>
        <p:nvSpPr>
          <p:cNvPr id="4" name="Footer Placeholder 3">
            <a:extLst>
              <a:ext uri="{FF2B5EF4-FFF2-40B4-BE49-F238E27FC236}">
                <a16:creationId xmlns:a16="http://schemas.microsoft.com/office/drawing/2014/main" id="{EF6E5052-6A13-224C-9562-FDD97179AB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4A46D0-A4AD-E491-2A4A-1E677DFD4926}"/>
              </a:ext>
            </a:extLst>
          </p:cNvPr>
          <p:cNvSpPr>
            <a:spLocks noGrp="1"/>
          </p:cNvSpPr>
          <p:nvPr>
            <p:ph type="sldNum" sz="quarter" idx="12"/>
          </p:nvPr>
        </p:nvSpPr>
        <p:spPr/>
        <p:txBody>
          <a:bodyPr/>
          <a:lstStyle/>
          <a:p>
            <a:fld id="{1683B104-DE09-4708-AA75-88C2E06B5FDB}" type="slidenum">
              <a:rPr lang="en-GB" smtClean="0"/>
              <a:t>‹#›</a:t>
            </a:fld>
            <a:endParaRPr lang="en-GB"/>
          </a:p>
        </p:txBody>
      </p:sp>
    </p:spTree>
    <p:extLst>
      <p:ext uri="{BB962C8B-B14F-4D97-AF65-F5344CB8AC3E}">
        <p14:creationId xmlns:p14="http://schemas.microsoft.com/office/powerpoint/2010/main" val="186460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31E410-CECC-9CEE-A20D-E8103EE344B1}"/>
              </a:ext>
            </a:extLst>
          </p:cNvPr>
          <p:cNvSpPr>
            <a:spLocks noGrp="1"/>
          </p:cNvSpPr>
          <p:nvPr>
            <p:ph type="dt" sz="half" idx="10"/>
          </p:nvPr>
        </p:nvSpPr>
        <p:spPr/>
        <p:txBody>
          <a:bodyPr/>
          <a:lstStyle/>
          <a:p>
            <a:fld id="{441903EA-25A4-45BF-8280-145DA46F1BF3}" type="datetimeFigureOut">
              <a:rPr lang="en-GB" smtClean="0"/>
              <a:t>01/07/2026</a:t>
            </a:fld>
            <a:endParaRPr lang="en-GB"/>
          </a:p>
        </p:txBody>
      </p:sp>
      <p:sp>
        <p:nvSpPr>
          <p:cNvPr id="3" name="Footer Placeholder 2">
            <a:extLst>
              <a:ext uri="{FF2B5EF4-FFF2-40B4-BE49-F238E27FC236}">
                <a16:creationId xmlns:a16="http://schemas.microsoft.com/office/drawing/2014/main" id="{3CAF8272-737D-153C-A710-C36BCB57CE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852577-69B1-026B-8D9B-F33EA604EBCA}"/>
              </a:ext>
            </a:extLst>
          </p:cNvPr>
          <p:cNvSpPr>
            <a:spLocks noGrp="1"/>
          </p:cNvSpPr>
          <p:nvPr>
            <p:ph type="sldNum" sz="quarter" idx="12"/>
          </p:nvPr>
        </p:nvSpPr>
        <p:spPr/>
        <p:txBody>
          <a:bodyPr/>
          <a:lstStyle/>
          <a:p>
            <a:fld id="{1683B104-DE09-4708-AA75-88C2E06B5FDB}" type="slidenum">
              <a:rPr lang="en-GB" smtClean="0"/>
              <a:t>‹#›</a:t>
            </a:fld>
            <a:endParaRPr lang="en-GB"/>
          </a:p>
        </p:txBody>
      </p:sp>
    </p:spTree>
    <p:extLst>
      <p:ext uri="{BB962C8B-B14F-4D97-AF65-F5344CB8AC3E}">
        <p14:creationId xmlns:p14="http://schemas.microsoft.com/office/powerpoint/2010/main" val="338623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9ADD4-90E7-D01B-A2D7-37BC95FEED5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8269B19-B0B8-640E-230F-E552BE94C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164524E-2CAC-1E6D-B0F3-DE1DB0563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4B3B85D-8E9D-1327-14BD-8D8A49FE51AC}"/>
              </a:ext>
            </a:extLst>
          </p:cNvPr>
          <p:cNvSpPr>
            <a:spLocks noGrp="1"/>
          </p:cNvSpPr>
          <p:nvPr>
            <p:ph type="dt" sz="half" idx="10"/>
          </p:nvPr>
        </p:nvSpPr>
        <p:spPr/>
        <p:txBody>
          <a:bodyPr/>
          <a:lstStyle/>
          <a:p>
            <a:fld id="{441903EA-25A4-45BF-8280-145DA46F1BF3}" type="datetimeFigureOut">
              <a:rPr lang="en-GB" smtClean="0"/>
              <a:t>01/07/2026</a:t>
            </a:fld>
            <a:endParaRPr lang="en-GB"/>
          </a:p>
        </p:txBody>
      </p:sp>
      <p:sp>
        <p:nvSpPr>
          <p:cNvPr id="6" name="Footer Placeholder 5">
            <a:extLst>
              <a:ext uri="{FF2B5EF4-FFF2-40B4-BE49-F238E27FC236}">
                <a16:creationId xmlns:a16="http://schemas.microsoft.com/office/drawing/2014/main" id="{C3B29908-6207-5FBA-DB0F-5FFF38ADD4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6FE45B-247B-4BA6-7E70-4E07CCEBED40}"/>
              </a:ext>
            </a:extLst>
          </p:cNvPr>
          <p:cNvSpPr>
            <a:spLocks noGrp="1"/>
          </p:cNvSpPr>
          <p:nvPr>
            <p:ph type="sldNum" sz="quarter" idx="12"/>
          </p:nvPr>
        </p:nvSpPr>
        <p:spPr/>
        <p:txBody>
          <a:bodyPr/>
          <a:lstStyle/>
          <a:p>
            <a:fld id="{1683B104-DE09-4708-AA75-88C2E06B5FDB}" type="slidenum">
              <a:rPr lang="en-GB" smtClean="0"/>
              <a:t>‹#›</a:t>
            </a:fld>
            <a:endParaRPr lang="en-GB"/>
          </a:p>
        </p:txBody>
      </p:sp>
    </p:spTree>
    <p:extLst>
      <p:ext uri="{BB962C8B-B14F-4D97-AF65-F5344CB8AC3E}">
        <p14:creationId xmlns:p14="http://schemas.microsoft.com/office/powerpoint/2010/main" val="90821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15AD-EEB0-070D-A690-B5D940D6A57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CDB4FF-8A18-66C6-012A-76D8CA435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C2DFFA1-6949-C5ED-FD95-02DFBCF52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2E41F5-6579-5742-30CB-DDF6D647EA53}"/>
              </a:ext>
            </a:extLst>
          </p:cNvPr>
          <p:cNvSpPr>
            <a:spLocks noGrp="1"/>
          </p:cNvSpPr>
          <p:nvPr>
            <p:ph type="dt" sz="half" idx="10"/>
          </p:nvPr>
        </p:nvSpPr>
        <p:spPr/>
        <p:txBody>
          <a:bodyPr/>
          <a:lstStyle/>
          <a:p>
            <a:fld id="{441903EA-25A4-45BF-8280-145DA46F1BF3}" type="datetimeFigureOut">
              <a:rPr lang="en-GB" smtClean="0"/>
              <a:t>01/07/2026</a:t>
            </a:fld>
            <a:endParaRPr lang="en-GB"/>
          </a:p>
        </p:txBody>
      </p:sp>
      <p:sp>
        <p:nvSpPr>
          <p:cNvPr id="6" name="Footer Placeholder 5">
            <a:extLst>
              <a:ext uri="{FF2B5EF4-FFF2-40B4-BE49-F238E27FC236}">
                <a16:creationId xmlns:a16="http://schemas.microsoft.com/office/drawing/2014/main" id="{A0886637-0E76-7998-26BA-9046F786A0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368B88-0CE3-108A-0896-F049CC822E50}"/>
              </a:ext>
            </a:extLst>
          </p:cNvPr>
          <p:cNvSpPr>
            <a:spLocks noGrp="1"/>
          </p:cNvSpPr>
          <p:nvPr>
            <p:ph type="sldNum" sz="quarter" idx="12"/>
          </p:nvPr>
        </p:nvSpPr>
        <p:spPr/>
        <p:txBody>
          <a:bodyPr/>
          <a:lstStyle/>
          <a:p>
            <a:fld id="{1683B104-DE09-4708-AA75-88C2E06B5FDB}" type="slidenum">
              <a:rPr lang="en-GB" smtClean="0"/>
              <a:t>‹#›</a:t>
            </a:fld>
            <a:endParaRPr lang="en-GB"/>
          </a:p>
        </p:txBody>
      </p:sp>
    </p:spTree>
    <p:extLst>
      <p:ext uri="{BB962C8B-B14F-4D97-AF65-F5344CB8AC3E}">
        <p14:creationId xmlns:p14="http://schemas.microsoft.com/office/powerpoint/2010/main" val="17655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7EB3B3-298B-CA5E-C414-DF50EAFA0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5F0AC78-2377-5D64-794D-5969602F98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8E20507-AFB3-9E3F-0759-347B56A59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1903EA-25A4-45BF-8280-145DA46F1BF3}" type="datetimeFigureOut">
              <a:rPr lang="en-GB" smtClean="0"/>
              <a:t>01/07/2026</a:t>
            </a:fld>
            <a:endParaRPr lang="en-GB"/>
          </a:p>
        </p:txBody>
      </p:sp>
      <p:sp>
        <p:nvSpPr>
          <p:cNvPr id="5" name="Footer Placeholder 4">
            <a:extLst>
              <a:ext uri="{FF2B5EF4-FFF2-40B4-BE49-F238E27FC236}">
                <a16:creationId xmlns:a16="http://schemas.microsoft.com/office/drawing/2014/main" id="{3430AB69-55F6-1B05-F121-60AECE168B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D624C4B-98FE-C4D0-3834-5910D7896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83B104-DE09-4708-AA75-88C2E06B5FDB}" type="slidenum">
              <a:rPr lang="en-GB" smtClean="0"/>
              <a:t>‹#›</a:t>
            </a:fld>
            <a:endParaRPr lang="en-GB"/>
          </a:p>
        </p:txBody>
      </p:sp>
    </p:spTree>
    <p:extLst>
      <p:ext uri="{BB962C8B-B14F-4D97-AF65-F5344CB8AC3E}">
        <p14:creationId xmlns:p14="http://schemas.microsoft.com/office/powerpoint/2010/main" val="3614671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Arial"/>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Arial"/>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Arial"/>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Arial"/>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Arial"/>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Arial"/>
          <a:cs typeface="Arial"/>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Arial"/>
          <a:cs typeface="Arial"/>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Arial"/>
          <a:cs typeface="Arial"/>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Arial"/>
          <a:cs typeface="Arial"/>
        </a:defRPr>
      </a:lvl9pPr>
    </p:bodyStyle>
    <p:otherStyle>
      <a:defPPr>
        <a:defRPr lang="en-US"/>
      </a:defPPr>
      <a:lvl1pPr marL="0" algn="l" defTabSz="914400" rtl="0" eaLnBrk="1" latinLnBrk="0" hangingPunct="1">
        <a:defRPr sz="1800" kern="1200">
          <a:solidFill>
            <a:schemeClr val="tx1"/>
          </a:solidFill>
          <a:latin typeface="Arial"/>
          <a:ea typeface="Arial"/>
          <a:cs typeface="Arial"/>
        </a:defRPr>
      </a:lvl1pPr>
      <a:lvl2pPr marL="457200" algn="l" defTabSz="914400" rtl="0" eaLnBrk="1" latinLnBrk="0" hangingPunct="1">
        <a:defRPr sz="1800" kern="1200">
          <a:solidFill>
            <a:schemeClr val="tx1"/>
          </a:solidFill>
          <a:latin typeface="Arial"/>
          <a:ea typeface="Arial"/>
          <a:cs typeface="Arial"/>
        </a:defRPr>
      </a:lvl2pPr>
      <a:lvl3pPr marL="914400" algn="l" defTabSz="914400" rtl="0" eaLnBrk="1" latinLnBrk="0" hangingPunct="1">
        <a:defRPr sz="1800" kern="1200">
          <a:solidFill>
            <a:schemeClr val="tx1"/>
          </a:solidFill>
          <a:latin typeface="Arial"/>
          <a:ea typeface="Arial"/>
          <a:cs typeface="Arial"/>
        </a:defRPr>
      </a:lvl3pPr>
      <a:lvl4pPr marL="1371600" algn="l" defTabSz="914400" rtl="0" eaLnBrk="1" latinLnBrk="0" hangingPunct="1">
        <a:defRPr sz="1800" kern="1200">
          <a:solidFill>
            <a:schemeClr val="tx1"/>
          </a:solidFill>
          <a:latin typeface="Arial"/>
          <a:ea typeface="Arial"/>
          <a:cs typeface="Arial"/>
        </a:defRPr>
      </a:lvl4pPr>
      <a:lvl5pPr marL="1828800" algn="l" defTabSz="914400" rtl="0" eaLnBrk="1" latinLnBrk="0" hangingPunct="1">
        <a:defRPr sz="1800" kern="1200">
          <a:solidFill>
            <a:schemeClr val="tx1"/>
          </a:solidFill>
          <a:latin typeface="Arial"/>
          <a:ea typeface="Arial"/>
          <a:cs typeface="Arial"/>
        </a:defRPr>
      </a:lvl5pPr>
      <a:lvl6pPr marL="2286000" algn="l" defTabSz="914400" rtl="0" eaLnBrk="1" latinLnBrk="0" hangingPunct="1">
        <a:defRPr sz="1800" kern="1200">
          <a:solidFill>
            <a:schemeClr val="tx1"/>
          </a:solidFill>
          <a:latin typeface="Arial"/>
          <a:ea typeface="Arial"/>
          <a:cs typeface="Arial"/>
        </a:defRPr>
      </a:lvl6pPr>
      <a:lvl7pPr marL="2743200" algn="l" defTabSz="914400" rtl="0" eaLnBrk="1" latinLnBrk="0" hangingPunct="1">
        <a:defRPr sz="1800" kern="1200">
          <a:solidFill>
            <a:schemeClr val="tx1"/>
          </a:solidFill>
          <a:latin typeface="Arial"/>
          <a:ea typeface="Arial"/>
          <a:cs typeface="Arial"/>
        </a:defRPr>
      </a:lvl7pPr>
      <a:lvl8pPr marL="3200400" algn="l" defTabSz="914400" rtl="0" eaLnBrk="1" latinLnBrk="0" hangingPunct="1">
        <a:defRPr sz="1800" kern="1200">
          <a:solidFill>
            <a:schemeClr val="tx1"/>
          </a:solidFill>
          <a:latin typeface="Arial"/>
          <a:ea typeface="Arial"/>
          <a:cs typeface="Arial"/>
        </a:defRPr>
      </a:lvl8pPr>
      <a:lvl9pPr marL="3657600" algn="l" defTabSz="914400" rtl="0" eaLnBrk="1" latinLnBrk="0" hangingPunct="1">
        <a:defRPr sz="1800" kern="1200">
          <a:solidFill>
            <a:schemeClr val="tx1"/>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1F9988F2-8B68-9F01-7C6A-FDEB86A27FDB}"/>
              </a:ext>
            </a:extLst>
          </p:cNvPr>
          <p:cNvSpPr>
            <a:spLocks noChangeAspect="1"/>
          </p:cNvSpPr>
          <p:nvPr/>
        </p:nvSpPr>
        <p:spPr>
          <a:xfrm>
            <a:off x="988285" y="936498"/>
            <a:ext cx="2760380" cy="2865697"/>
          </a:xfrm>
          <a:prstGeom prst="roundRect">
            <a:avLst>
              <a:gd name="adj" fmla="val 10427"/>
            </a:avLst>
          </a:prstGeom>
          <a:blipFill rotWithShape="1">
            <a:blip r:embed="rId2" cstate="print">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a:extLst>
              <a:ext uri="{FF2B5EF4-FFF2-40B4-BE49-F238E27FC236}">
                <a16:creationId xmlns:a16="http://schemas.microsoft.com/office/drawing/2014/main" id="{3F8A47DD-6D27-8708-9C55-07982BB0F6AC}"/>
              </a:ext>
            </a:extLst>
          </p:cNvPr>
          <p:cNvPicPr/>
          <p:nvPr/>
        </p:nvPicPr>
        <p:blipFill>
          <a:blip r:embed="rId3" cstate="print">
            <a:extLst>
              <a:ext uri="{28A0092B-C50C-407E-A947-70E740481C1C}">
                <a14:useLocalDpi xmlns:a14="http://schemas.microsoft.com/office/drawing/2010/main"/>
              </a:ext>
            </a:extLst>
          </a:blip>
          <a:stretch>
            <a:fillRect/>
          </a:stretch>
        </p:blipFill>
        <p:spPr>
          <a:xfrm rot="10800000">
            <a:off x="666003" y="670199"/>
            <a:ext cx="3404944" cy="3398293"/>
          </a:xfrm>
          <a:prstGeom prst="rect">
            <a:avLst/>
          </a:prstGeom>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7" name="Picture 2" descr="S:\Comms\Policy and programmes comms\Programmes\UKFPO\Branding\UKFPO NEW logo V3.jpg">
            <a:extLst>
              <a:ext uri="{FF2B5EF4-FFF2-40B4-BE49-F238E27FC236}">
                <a16:creationId xmlns:a16="http://schemas.microsoft.com/office/drawing/2014/main" id="{A76399BA-215B-50CE-AFFD-0779920B0F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9409" y="326926"/>
            <a:ext cx="2664296" cy="121914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EAE847E-C50D-E723-22B3-D30486D97DEA}"/>
              </a:ext>
            </a:extLst>
          </p:cNvPr>
          <p:cNvGrpSpPr/>
          <p:nvPr/>
        </p:nvGrpSpPr>
        <p:grpSpPr>
          <a:xfrm>
            <a:off x="7580957" y="1738380"/>
            <a:ext cx="2242568" cy="2420703"/>
            <a:chOff x="0" y="0"/>
            <a:chExt cx="2694305" cy="2710180"/>
          </a:xfrm>
        </p:grpSpPr>
        <p:sp>
          <p:nvSpPr>
            <p:cNvPr id="12" name="Rounded Rectangle 6">
              <a:extLst>
                <a:ext uri="{FF2B5EF4-FFF2-40B4-BE49-F238E27FC236}">
                  <a16:creationId xmlns:a16="http://schemas.microsoft.com/office/drawing/2014/main" id="{20B6785E-3FF7-B656-0105-60F54B4592E7}"/>
                </a:ext>
              </a:extLst>
            </p:cNvPr>
            <p:cNvSpPr/>
            <p:nvPr/>
          </p:nvSpPr>
          <p:spPr>
            <a:xfrm>
              <a:off x="248285" y="244475"/>
              <a:ext cx="2193290" cy="2199640"/>
            </a:xfrm>
            <a:prstGeom prst="roundRect">
              <a:avLst>
                <a:gd name="adj" fmla="val 9127"/>
              </a:avLst>
            </a:prstGeom>
            <a:blipFill rotWithShape="1">
              <a:blip r:embed="rId5" cstate="print">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a:solidFill>
                    <a:srgbClr val="000000"/>
                  </a:solidFill>
                  <a:effectLst/>
                  <a:ea typeface="Arial"/>
                  <a:cs typeface="Arial"/>
                </a:rPr>
                <a:t> </a:t>
              </a:r>
            </a:p>
          </p:txBody>
        </p:sp>
        <p:pic>
          <p:nvPicPr>
            <p:cNvPr id="13" name="Picture 12">
              <a:extLst>
                <a:ext uri="{FF2B5EF4-FFF2-40B4-BE49-F238E27FC236}">
                  <a16:creationId xmlns:a16="http://schemas.microsoft.com/office/drawing/2014/main" id="{0485E0FD-87DD-EF5E-C73C-F10B25BF0B2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0800000">
              <a:off x="0" y="0"/>
              <a:ext cx="2694305" cy="2710180"/>
            </a:xfrm>
            <a:prstGeom prst="rect">
              <a:avLst/>
            </a:prstGeom>
          </p:spPr>
        </p:pic>
      </p:grpSp>
      <p:sp>
        <p:nvSpPr>
          <p:cNvPr id="16" name="Title 1">
            <a:extLst>
              <a:ext uri="{FF2B5EF4-FFF2-40B4-BE49-F238E27FC236}">
                <a16:creationId xmlns:a16="http://schemas.microsoft.com/office/drawing/2014/main" id="{B0ADC459-DE95-4CE3-1B22-CA751EC6A1E0}"/>
              </a:ext>
            </a:extLst>
          </p:cNvPr>
          <p:cNvSpPr txBox="1">
            <a:spLocks/>
          </p:cNvSpPr>
          <p:nvPr/>
        </p:nvSpPr>
        <p:spPr>
          <a:xfrm>
            <a:off x="818754" y="4409334"/>
            <a:ext cx="7772400" cy="151216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GB" b="1" dirty="0">
                <a:solidFill>
                  <a:srgbClr val="003087"/>
                </a:solidFill>
                <a:latin typeface="Arial" panose="020B0604020202020204" pitchFamily="34" charset="0"/>
                <a:cs typeface="Arial" panose="020B0604020202020204" pitchFamily="34" charset="0"/>
              </a:rPr>
              <a:t>FP Curriculum update</a:t>
            </a:r>
            <a:br>
              <a:rPr lang="en-GB" dirty="0">
                <a:solidFill>
                  <a:srgbClr val="003087"/>
                </a:solidFill>
                <a:latin typeface="Arial" panose="020B0604020202020204" pitchFamily="34" charset="0"/>
                <a:cs typeface="Arial" panose="020B0604020202020204" pitchFamily="34" charset="0"/>
              </a:rPr>
            </a:br>
            <a:r>
              <a:rPr lang="en-GB" sz="2700" dirty="0">
                <a:solidFill>
                  <a:srgbClr val="003087"/>
                </a:solidFill>
                <a:latin typeface="Arial" panose="020B0604020202020204" pitchFamily="34" charset="0"/>
                <a:cs typeface="Arial" panose="020B0604020202020204" pitchFamily="34" charset="0"/>
              </a:rPr>
              <a:t>Fiona Cameron</a:t>
            </a:r>
            <a:br>
              <a:rPr lang="en-GB" sz="2700" dirty="0">
                <a:solidFill>
                  <a:srgbClr val="003087"/>
                </a:solidFill>
                <a:latin typeface="Arial" panose="020B0604020202020204" pitchFamily="34" charset="0"/>
                <a:cs typeface="Arial" panose="020B0604020202020204" pitchFamily="34" charset="0"/>
              </a:rPr>
            </a:br>
            <a:r>
              <a:rPr lang="en-GB" sz="2700" dirty="0">
                <a:solidFill>
                  <a:srgbClr val="003087"/>
                </a:solidFill>
                <a:latin typeface="Arial" panose="020B0604020202020204" pitchFamily="34" charset="0"/>
                <a:cs typeface="Arial" panose="020B0604020202020204" pitchFamily="34" charset="0"/>
              </a:rPr>
              <a:t>FSD Scotland</a:t>
            </a:r>
            <a:br>
              <a:rPr lang="en-GB" sz="2700" dirty="0">
                <a:solidFill>
                  <a:srgbClr val="003087"/>
                </a:solidFill>
                <a:latin typeface="Arial" panose="020B0604020202020204" pitchFamily="34" charset="0"/>
                <a:cs typeface="Arial" panose="020B0604020202020204" pitchFamily="34" charset="0"/>
              </a:rPr>
            </a:br>
            <a:r>
              <a:rPr lang="en-GB" sz="2700" dirty="0">
                <a:solidFill>
                  <a:srgbClr val="003087"/>
                </a:solidFill>
                <a:latin typeface="Arial" panose="020B0604020202020204" pitchFamily="34" charset="0"/>
                <a:cs typeface="Arial" panose="020B0604020202020204" pitchFamily="34" charset="0"/>
              </a:rPr>
              <a:t>Chair AFPC</a:t>
            </a:r>
          </a:p>
        </p:txBody>
      </p:sp>
      <p:sp>
        <p:nvSpPr>
          <p:cNvPr id="17" name="Subtitle 2">
            <a:extLst>
              <a:ext uri="{FF2B5EF4-FFF2-40B4-BE49-F238E27FC236}">
                <a16:creationId xmlns:a16="http://schemas.microsoft.com/office/drawing/2014/main" id="{6D67DD54-FFCD-A636-4E76-17B66F4AB836}"/>
              </a:ext>
            </a:extLst>
          </p:cNvPr>
          <p:cNvSpPr txBox="1">
            <a:spLocks/>
          </p:cNvSpPr>
          <p:nvPr/>
        </p:nvSpPr>
        <p:spPr>
          <a:xfrm>
            <a:off x="755576" y="6021288"/>
            <a:ext cx="11021896" cy="432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Arial"/>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Arial"/>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Arial"/>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Arial"/>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Arial"/>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Arial"/>
                <a:cs typeface="Arial"/>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Arial"/>
                <a:cs typeface="Arial"/>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Arial"/>
                <a:cs typeface="Arial"/>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Arial"/>
                <a:cs typeface="Arial"/>
              </a:defRPr>
            </a:lvl9pPr>
          </a:lstStyle>
          <a:p>
            <a:pPr marL="0" indent="0">
              <a:buNone/>
            </a:pPr>
            <a:r>
              <a:rPr lang="en-GB" sz="1800" dirty="0">
                <a:solidFill>
                  <a:srgbClr val="A3A0A0"/>
                </a:solidFill>
                <a:latin typeface="Arial" panose="020B0604020202020204" pitchFamily="34" charset="0"/>
                <a:cs typeface="Arial" panose="020B0604020202020204" pitchFamily="34" charset="0"/>
              </a:rPr>
              <a:t>foundationprogramme.nhs.uk</a:t>
            </a:r>
          </a:p>
        </p:txBody>
      </p:sp>
    </p:spTree>
    <p:extLst>
      <p:ext uri="{BB962C8B-B14F-4D97-AF65-F5344CB8AC3E}">
        <p14:creationId xmlns:p14="http://schemas.microsoft.com/office/powerpoint/2010/main" val="3660548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3A72B-1505-CD90-961D-849DBB99533B}"/>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635277C8-23BF-75CD-3690-A7CD87091EF3}"/>
              </a:ext>
            </a:extLst>
          </p:cNvPr>
          <p:cNvPicPr>
            <a:picLocks noChangeAspect="1"/>
          </p:cNvPicPr>
          <p:nvPr/>
        </p:nvPicPr>
        <p:blipFill>
          <a:blip r:embed="rId2"/>
          <a:stretch>
            <a:fillRect/>
          </a:stretch>
        </p:blipFill>
        <p:spPr>
          <a:xfrm>
            <a:off x="9457830" y="109727"/>
            <a:ext cx="2570333" cy="1176147"/>
          </a:xfrm>
          <a:prstGeom prst="rect">
            <a:avLst/>
          </a:prstGeom>
        </p:spPr>
      </p:pic>
      <p:sp>
        <p:nvSpPr>
          <p:cNvPr id="5" name="Title 1">
            <a:extLst>
              <a:ext uri="{FF2B5EF4-FFF2-40B4-BE49-F238E27FC236}">
                <a16:creationId xmlns:a16="http://schemas.microsoft.com/office/drawing/2014/main" id="{F3E6445B-CE4C-9FD5-36A1-285E273C86E8}"/>
              </a:ext>
            </a:extLst>
          </p:cNvPr>
          <p:cNvSpPr>
            <a:spLocks noGrp="1"/>
          </p:cNvSpPr>
          <p:nvPr>
            <p:ph type="ctrTitle"/>
          </p:nvPr>
        </p:nvSpPr>
        <p:spPr>
          <a:xfrm>
            <a:off x="564668" y="520675"/>
            <a:ext cx="7772400" cy="1397050"/>
          </a:xfrm>
          <a:noFill/>
        </p:spPr>
        <p:txBody>
          <a:bodyPr>
            <a:normAutofit/>
          </a:bodyPr>
          <a:lstStyle/>
          <a:p>
            <a:pPr algn="l"/>
            <a:r>
              <a:rPr lang="en-GB" sz="4400" b="1" dirty="0">
                <a:solidFill>
                  <a:srgbClr val="003087"/>
                </a:solidFill>
                <a:latin typeface="Arial" panose="020B0604020202020204" pitchFamily="34" charset="0"/>
                <a:cs typeface="Arial" panose="020B0604020202020204" pitchFamily="34" charset="0"/>
              </a:rPr>
              <a:t>Sustainability</a:t>
            </a:r>
          </a:p>
        </p:txBody>
      </p:sp>
      <p:sp>
        <p:nvSpPr>
          <p:cNvPr id="6" name="Sustainability bullet text"/>
          <p:cNvSpPr txBox="1"/>
          <p:nvPr/>
        </p:nvSpPr>
        <p:spPr>
          <a:xfrm>
            <a:off x="660336" y="2313433"/>
            <a:ext cx="10378440" cy="4434840"/>
          </a:xfrm>
          <a:prstGeom prst="rect">
            <a:avLst/>
          </a:prstGeom>
          <a:noFill/>
        </p:spPr>
        <p:txBody>
          <a:bodyPr wrap="square" lIns="18288" tIns="18288" rIns="36576" bIns="18288" anchor="t">
            <a:noAutofit/>
          </a:bodyPr>
          <a:lstStyle/>
          <a:p>
            <a:pPr marL="310896" indent="-164592">
              <a:lnSpc>
                <a:spcPct val="105000"/>
              </a:lnSpc>
              <a:spcAft>
                <a:spcPts val="700"/>
              </a:spcAft>
              <a:buFont typeface="Arial"/>
              <a:buChar char="•"/>
            </a:pPr>
            <a:r>
              <a:rPr sz="2400" b="0" dirty="0">
                <a:solidFill>
                  <a:srgbClr val="000000"/>
                </a:solidFill>
                <a:latin typeface="Arial"/>
              </a:rPr>
              <a:t>Environmental sustainability</a:t>
            </a:r>
          </a:p>
          <a:p>
            <a:pPr marL="804672" lvl="1" indent="-164592">
              <a:lnSpc>
                <a:spcPct val="105000"/>
              </a:lnSpc>
              <a:spcAft>
                <a:spcPts val="1400"/>
              </a:spcAft>
              <a:buFont typeface="Arial"/>
              <a:buChar char="•"/>
            </a:pPr>
            <a:r>
              <a:rPr sz="2200" b="0" dirty="0">
                <a:solidFill>
                  <a:srgbClr val="000000"/>
                </a:solidFill>
                <a:latin typeface="Arial"/>
              </a:rPr>
              <a:t>Eg inhalers, plastics </a:t>
            </a:r>
            <a:r>
              <a:rPr sz="2200" b="0" dirty="0" err="1">
                <a:solidFill>
                  <a:srgbClr val="000000"/>
                </a:solidFill>
                <a:latin typeface="Arial"/>
              </a:rPr>
              <a:t>etc</a:t>
            </a:r>
            <a:endParaRPr sz="2200" b="0" dirty="0">
              <a:solidFill>
                <a:srgbClr val="000000"/>
              </a:solidFill>
              <a:latin typeface="Arial"/>
            </a:endParaRPr>
          </a:p>
          <a:p>
            <a:pPr marL="310896" indent="-164592">
              <a:lnSpc>
                <a:spcPct val="105000"/>
              </a:lnSpc>
              <a:spcAft>
                <a:spcPts val="700"/>
              </a:spcAft>
              <a:buFont typeface="Arial"/>
              <a:buChar char="•"/>
            </a:pPr>
            <a:r>
              <a:rPr sz="2400" b="0" dirty="0">
                <a:solidFill>
                  <a:srgbClr val="000000"/>
                </a:solidFill>
                <a:latin typeface="Arial"/>
              </a:rPr>
              <a:t>Health care sustainability</a:t>
            </a:r>
          </a:p>
          <a:p>
            <a:pPr marL="804672" lvl="1" indent="-164592">
              <a:lnSpc>
                <a:spcPct val="105000"/>
              </a:lnSpc>
              <a:spcAft>
                <a:spcPts val="500"/>
              </a:spcAft>
              <a:buFont typeface="Arial"/>
              <a:buChar char="•"/>
            </a:pPr>
            <a:r>
              <a:rPr sz="2200" b="0" dirty="0">
                <a:solidFill>
                  <a:srgbClr val="000000"/>
                </a:solidFill>
                <a:latin typeface="Arial"/>
              </a:rPr>
              <a:t>Care pathways</a:t>
            </a:r>
          </a:p>
          <a:p>
            <a:pPr marL="804672" lvl="1" indent="-164592">
              <a:lnSpc>
                <a:spcPct val="105000"/>
              </a:lnSpc>
              <a:spcAft>
                <a:spcPts val="1400"/>
              </a:spcAft>
              <a:buFont typeface="Arial"/>
              <a:buChar char="•"/>
            </a:pPr>
            <a:r>
              <a:rPr sz="2200" b="0" dirty="0">
                <a:solidFill>
                  <a:srgbClr val="000000"/>
                </a:solidFill>
                <a:latin typeface="Arial"/>
              </a:rPr>
              <a:t>Person</a:t>
            </a:r>
            <a:r>
              <a:rPr lang="en-GB" sz="2200" b="0" dirty="0">
                <a:solidFill>
                  <a:srgbClr val="000000"/>
                </a:solidFill>
                <a:latin typeface="Arial"/>
              </a:rPr>
              <a:t>-</a:t>
            </a:r>
            <a:r>
              <a:rPr sz="2200" b="0" dirty="0" err="1">
                <a:solidFill>
                  <a:srgbClr val="000000"/>
                </a:solidFill>
                <a:latin typeface="Arial"/>
              </a:rPr>
              <a:t>centred</a:t>
            </a:r>
            <a:endParaRPr sz="2200" b="0" dirty="0">
              <a:solidFill>
                <a:srgbClr val="000000"/>
              </a:solidFill>
              <a:latin typeface="Arial"/>
            </a:endParaRPr>
          </a:p>
          <a:p>
            <a:pPr marL="310896" indent="-164592">
              <a:lnSpc>
                <a:spcPct val="105000"/>
              </a:lnSpc>
              <a:spcAft>
                <a:spcPts val="0"/>
              </a:spcAft>
              <a:buFont typeface="Arial"/>
              <a:buChar char="•"/>
            </a:pPr>
            <a:r>
              <a:rPr sz="2400" b="0" dirty="0">
                <a:solidFill>
                  <a:srgbClr val="000000"/>
                </a:solidFill>
                <a:latin typeface="Arial"/>
              </a:rPr>
              <a:t>Not a curriculum requirement in own right but should be considered as part of all QI activity</a:t>
            </a:r>
          </a:p>
        </p:txBody>
      </p:sp>
    </p:spTree>
    <p:extLst>
      <p:ext uri="{BB962C8B-B14F-4D97-AF65-F5344CB8AC3E}">
        <p14:creationId xmlns:p14="http://schemas.microsoft.com/office/powerpoint/2010/main" val="768647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32BB9-FE99-B10B-EEB9-C2BC712DB019}"/>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9A8F555F-2EDC-98E9-0506-5818CDC269BA}"/>
              </a:ext>
            </a:extLst>
          </p:cNvPr>
          <p:cNvPicPr>
            <a:picLocks noChangeAspect="1"/>
          </p:cNvPicPr>
          <p:nvPr/>
        </p:nvPicPr>
        <p:blipFill>
          <a:blip r:embed="rId2"/>
          <a:stretch>
            <a:fillRect/>
          </a:stretch>
        </p:blipFill>
        <p:spPr>
          <a:xfrm>
            <a:off x="9457830" y="109727"/>
            <a:ext cx="2570333" cy="1176147"/>
          </a:xfrm>
          <a:prstGeom prst="rect">
            <a:avLst/>
          </a:prstGeom>
        </p:spPr>
      </p:pic>
      <p:sp>
        <p:nvSpPr>
          <p:cNvPr id="5" name="Title 1">
            <a:extLst>
              <a:ext uri="{FF2B5EF4-FFF2-40B4-BE49-F238E27FC236}">
                <a16:creationId xmlns:a16="http://schemas.microsoft.com/office/drawing/2014/main" id="{3601FB9C-6F6F-4D48-D190-ADF14755FBD4}"/>
              </a:ext>
            </a:extLst>
          </p:cNvPr>
          <p:cNvSpPr>
            <a:spLocks noGrp="1"/>
          </p:cNvSpPr>
          <p:nvPr>
            <p:ph type="ctrTitle"/>
          </p:nvPr>
        </p:nvSpPr>
        <p:spPr>
          <a:xfrm>
            <a:off x="646730" y="0"/>
            <a:ext cx="7772400" cy="1397050"/>
          </a:xfrm>
          <a:noFill/>
        </p:spPr>
        <p:txBody>
          <a:bodyPr>
            <a:normAutofit/>
          </a:bodyPr>
          <a:lstStyle/>
          <a:p>
            <a:pPr algn="l"/>
            <a:r>
              <a:rPr lang="en-GB" sz="4400" b="1" dirty="0">
                <a:solidFill>
                  <a:srgbClr val="003087"/>
                </a:solidFill>
                <a:latin typeface="Arial" panose="020B0604020202020204" pitchFamily="34" charset="0"/>
                <a:cs typeface="Arial" panose="020B0604020202020204" pitchFamily="34" charset="0"/>
              </a:rPr>
              <a:t>Children and young people</a:t>
            </a:r>
          </a:p>
        </p:txBody>
      </p:sp>
      <p:sp>
        <p:nvSpPr>
          <p:cNvPr id="6" name="Children and young people bullet text"/>
          <p:cNvSpPr txBox="1"/>
          <p:nvPr/>
        </p:nvSpPr>
        <p:spPr>
          <a:xfrm>
            <a:off x="723900" y="1713053"/>
            <a:ext cx="10989680" cy="5339749"/>
          </a:xfrm>
          <a:prstGeom prst="rect">
            <a:avLst/>
          </a:prstGeom>
          <a:noFill/>
        </p:spPr>
        <p:txBody>
          <a:bodyPr wrap="square" lIns="18288" tIns="18288" rIns="36576" bIns="18288" anchor="t">
            <a:noAutofit/>
          </a:bodyPr>
          <a:lstStyle/>
          <a:p>
            <a:pPr marL="292608" indent="-164592">
              <a:lnSpc>
                <a:spcPct val="100000"/>
              </a:lnSpc>
              <a:spcAft>
                <a:spcPts val="600"/>
              </a:spcAft>
              <a:buFont typeface="Arial"/>
              <a:buChar char="•"/>
            </a:pPr>
            <a:r>
              <a:rPr sz="2100" b="0" dirty="0">
                <a:solidFill>
                  <a:srgbClr val="000000"/>
                </a:solidFill>
                <a:latin typeface="Arial"/>
              </a:rPr>
              <a:t>Not new</a:t>
            </a:r>
          </a:p>
          <a:p>
            <a:pPr marL="292608" indent="-164592">
              <a:lnSpc>
                <a:spcPct val="100000"/>
              </a:lnSpc>
              <a:spcAft>
                <a:spcPts val="600"/>
              </a:spcAft>
              <a:buFont typeface="Arial"/>
              <a:buChar char="•"/>
            </a:pPr>
            <a:r>
              <a:rPr sz="2100" b="0" dirty="0">
                <a:solidFill>
                  <a:srgbClr val="000000"/>
                </a:solidFill>
                <a:latin typeface="Arial"/>
              </a:rPr>
              <a:t>Children and young people </a:t>
            </a:r>
            <a:r>
              <a:rPr lang="en-GB" sz="2100" b="0" dirty="0">
                <a:solidFill>
                  <a:srgbClr val="000000"/>
                </a:solidFill>
                <a:latin typeface="Arial"/>
              </a:rPr>
              <a:t>(CYP) </a:t>
            </a:r>
            <a:r>
              <a:rPr sz="2100" b="0" dirty="0">
                <a:solidFill>
                  <a:srgbClr val="000000"/>
                </a:solidFill>
                <a:latin typeface="Arial"/>
              </a:rPr>
              <a:t>are explicitly mentioned in curriculum</a:t>
            </a:r>
          </a:p>
          <a:p>
            <a:pPr marL="292608" indent="-164592">
              <a:lnSpc>
                <a:spcPct val="100000"/>
              </a:lnSpc>
              <a:spcAft>
                <a:spcPts val="600"/>
              </a:spcAft>
              <a:buFont typeface="Arial"/>
              <a:buChar char="•"/>
            </a:pPr>
            <a:r>
              <a:rPr sz="2100" b="0" dirty="0">
                <a:solidFill>
                  <a:srgbClr val="000000"/>
                </a:solidFill>
                <a:latin typeface="Arial"/>
              </a:rPr>
              <a:t>Not a mandatory requirement to evidence</a:t>
            </a:r>
          </a:p>
          <a:p>
            <a:pPr marL="292608" indent="-164592">
              <a:lnSpc>
                <a:spcPct val="100000"/>
              </a:lnSpc>
              <a:spcAft>
                <a:spcPts val="600"/>
              </a:spcAft>
              <a:buFont typeface="Arial"/>
              <a:buChar char="•"/>
            </a:pPr>
            <a:r>
              <a:rPr sz="2100" b="0" dirty="0">
                <a:solidFill>
                  <a:srgbClr val="000000"/>
                </a:solidFill>
                <a:latin typeface="Arial"/>
              </a:rPr>
              <a:t>A prompt to remind FDs that they can evidence the care they have delivered to CYP in the course of their training posts</a:t>
            </a:r>
          </a:p>
          <a:p>
            <a:pPr marL="292608" indent="-164592">
              <a:lnSpc>
                <a:spcPct val="100000"/>
              </a:lnSpc>
              <a:spcAft>
                <a:spcPts val="600"/>
              </a:spcAft>
              <a:buFont typeface="Arial"/>
              <a:buChar char="•"/>
            </a:pPr>
            <a:r>
              <a:rPr lang="en-GB" sz="2100" b="1" dirty="0">
                <a:solidFill>
                  <a:srgbClr val="000000"/>
                </a:solidFill>
                <a:latin typeface="Arial"/>
              </a:rPr>
              <a:t>Note that not all FDs need to undertake a paediatric post</a:t>
            </a:r>
            <a:endParaRPr sz="2100" b="0" dirty="0">
              <a:solidFill>
                <a:srgbClr val="000000"/>
              </a:solidFill>
              <a:latin typeface="Arial"/>
            </a:endParaRPr>
          </a:p>
          <a:p>
            <a:pPr marL="292608" indent="-164592">
              <a:lnSpc>
                <a:spcPct val="100000"/>
              </a:lnSpc>
              <a:spcAft>
                <a:spcPts val="300"/>
              </a:spcAft>
              <a:buFont typeface="Arial"/>
              <a:buChar char="•"/>
            </a:pPr>
            <a:r>
              <a:rPr lang="en-GB" sz="2100" b="0" dirty="0">
                <a:solidFill>
                  <a:srgbClr val="000000"/>
                </a:solidFill>
                <a:latin typeface="Arial"/>
              </a:rPr>
              <a:t>M</a:t>
            </a:r>
            <a:r>
              <a:rPr sz="2100" b="0" dirty="0">
                <a:solidFill>
                  <a:srgbClr val="000000"/>
                </a:solidFill>
                <a:latin typeface="Arial"/>
              </a:rPr>
              <a:t>any </a:t>
            </a:r>
            <a:r>
              <a:rPr lang="en-GB" sz="2100" b="0" dirty="0">
                <a:solidFill>
                  <a:srgbClr val="000000"/>
                </a:solidFill>
                <a:latin typeface="Arial"/>
              </a:rPr>
              <a:t>FDs </a:t>
            </a:r>
            <a:r>
              <a:rPr sz="2100" b="0" dirty="0">
                <a:solidFill>
                  <a:srgbClr val="000000"/>
                </a:solidFill>
                <a:latin typeface="Arial"/>
              </a:rPr>
              <a:t>will care for </a:t>
            </a:r>
            <a:r>
              <a:rPr lang="en-GB" sz="2100" b="0" dirty="0">
                <a:solidFill>
                  <a:srgbClr val="000000"/>
                </a:solidFill>
                <a:latin typeface="Arial"/>
              </a:rPr>
              <a:t>CYP</a:t>
            </a:r>
            <a:r>
              <a:rPr sz="2100" b="0" dirty="0">
                <a:solidFill>
                  <a:srgbClr val="000000"/>
                </a:solidFill>
                <a:latin typeface="Arial"/>
              </a:rPr>
              <a:t> in</a:t>
            </a:r>
          </a:p>
          <a:p>
            <a:pPr marL="713232" lvl="1" indent="-146304">
              <a:lnSpc>
                <a:spcPct val="100000"/>
              </a:lnSpc>
              <a:spcAft>
                <a:spcPts val="200"/>
              </a:spcAft>
              <a:buFont typeface="Arial"/>
              <a:buChar char="•"/>
            </a:pPr>
            <a:r>
              <a:rPr sz="2000" b="0" dirty="0">
                <a:solidFill>
                  <a:srgbClr val="000000"/>
                </a:solidFill>
                <a:latin typeface="Arial"/>
              </a:rPr>
              <a:t>Surgery</a:t>
            </a:r>
          </a:p>
          <a:p>
            <a:pPr marL="713232" lvl="1" indent="-146304">
              <a:lnSpc>
                <a:spcPct val="100000"/>
              </a:lnSpc>
              <a:spcAft>
                <a:spcPts val="200"/>
              </a:spcAft>
              <a:buFont typeface="Arial"/>
              <a:buChar char="•"/>
            </a:pPr>
            <a:r>
              <a:rPr sz="2000" b="0" dirty="0">
                <a:solidFill>
                  <a:srgbClr val="000000"/>
                </a:solidFill>
                <a:latin typeface="Arial"/>
              </a:rPr>
              <a:t>Emergency medicine</a:t>
            </a:r>
          </a:p>
          <a:p>
            <a:pPr marL="713232" lvl="1" indent="-146304">
              <a:lnSpc>
                <a:spcPct val="100000"/>
              </a:lnSpc>
              <a:spcAft>
                <a:spcPts val="200"/>
              </a:spcAft>
              <a:buFont typeface="Arial"/>
              <a:buChar char="•"/>
            </a:pPr>
            <a:r>
              <a:rPr sz="2000" b="0" dirty="0">
                <a:solidFill>
                  <a:srgbClr val="000000"/>
                </a:solidFill>
                <a:latin typeface="Arial"/>
              </a:rPr>
              <a:t>General Practice</a:t>
            </a:r>
          </a:p>
          <a:p>
            <a:pPr marL="713232" lvl="1" indent="-146304">
              <a:lnSpc>
                <a:spcPct val="100000"/>
              </a:lnSpc>
              <a:spcAft>
                <a:spcPts val="200"/>
              </a:spcAft>
              <a:buFont typeface="Arial"/>
              <a:buChar char="•"/>
            </a:pPr>
            <a:r>
              <a:rPr sz="2000" b="0" dirty="0">
                <a:solidFill>
                  <a:srgbClr val="000000"/>
                </a:solidFill>
                <a:latin typeface="Arial"/>
              </a:rPr>
              <a:t>Psychiatry</a:t>
            </a:r>
          </a:p>
          <a:p>
            <a:pPr marL="713232" lvl="1" indent="-146304">
              <a:lnSpc>
                <a:spcPct val="100000"/>
              </a:lnSpc>
              <a:spcAft>
                <a:spcPts val="0"/>
              </a:spcAft>
              <a:buFont typeface="Arial"/>
              <a:buChar char="•"/>
            </a:pPr>
            <a:r>
              <a:rPr sz="2000" b="0" dirty="0">
                <a:solidFill>
                  <a:srgbClr val="000000"/>
                </a:solidFill>
                <a:latin typeface="Arial"/>
              </a:rPr>
              <a:t>Community posts</a:t>
            </a:r>
          </a:p>
        </p:txBody>
      </p:sp>
    </p:spTree>
    <p:extLst>
      <p:ext uri="{BB962C8B-B14F-4D97-AF65-F5344CB8AC3E}">
        <p14:creationId xmlns:p14="http://schemas.microsoft.com/office/powerpoint/2010/main" val="874864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257ED2-AB5B-774F-665B-9865F9863301}"/>
              </a:ext>
            </a:extLst>
          </p:cNvPr>
          <p:cNvSpPr>
            <a:spLocks noGrp="1"/>
          </p:cNvSpPr>
          <p:nvPr>
            <p:ph idx="1"/>
          </p:nvPr>
        </p:nvSpPr>
        <p:spPr>
          <a:xfrm>
            <a:off x="838200" y="2816846"/>
            <a:ext cx="10515600" cy="4351338"/>
          </a:xfrm>
        </p:spPr>
        <p:txBody>
          <a:bodyPr/>
          <a:lstStyle/>
          <a:p>
            <a:r>
              <a:rPr lang="en-GB" dirty="0"/>
              <a:t>Reflect GMC’s work </a:t>
            </a:r>
          </a:p>
          <a:p>
            <a:r>
              <a:rPr lang="en-GB" dirty="0"/>
              <a:t>Awareness for all in healthcare to ensure equity for all healthcare professionals</a:t>
            </a:r>
          </a:p>
          <a:p>
            <a:r>
              <a:rPr lang="en-GB" dirty="0"/>
              <a:t>Awareness of healthcare inequalities and drivers to reduce these</a:t>
            </a:r>
          </a:p>
          <a:p>
            <a:endParaRPr lang="en-GB" dirty="0"/>
          </a:p>
          <a:p>
            <a:endParaRPr lang="en-GB" dirty="0"/>
          </a:p>
        </p:txBody>
      </p:sp>
      <p:sp>
        <p:nvSpPr>
          <p:cNvPr id="4" name="Title 1">
            <a:extLst>
              <a:ext uri="{FF2B5EF4-FFF2-40B4-BE49-F238E27FC236}">
                <a16:creationId xmlns:a16="http://schemas.microsoft.com/office/drawing/2014/main" id="{5410EBF1-C91B-D600-0447-4AE81D5DAF3D}"/>
              </a:ext>
            </a:extLst>
          </p:cNvPr>
          <p:cNvSpPr txBox="1">
            <a:spLocks/>
          </p:cNvSpPr>
          <p:nvPr/>
        </p:nvSpPr>
        <p:spPr>
          <a:xfrm>
            <a:off x="838200" y="468436"/>
            <a:ext cx="7772400" cy="139705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GB" b="1" dirty="0">
                <a:solidFill>
                  <a:srgbClr val="003087"/>
                </a:solidFill>
                <a:latin typeface="Arial" panose="020B0604020202020204" pitchFamily="34" charset="0"/>
                <a:cs typeface="Arial" panose="020B0604020202020204" pitchFamily="34" charset="0"/>
              </a:rPr>
              <a:t>Fairer training cultures</a:t>
            </a:r>
          </a:p>
          <a:p>
            <a:r>
              <a:rPr lang="en-GB" b="1" dirty="0">
                <a:solidFill>
                  <a:srgbClr val="003087"/>
                </a:solidFill>
                <a:latin typeface="Arial" panose="020B0604020202020204" pitchFamily="34" charset="0"/>
                <a:cs typeface="Arial" panose="020B0604020202020204" pitchFamily="34" charset="0"/>
              </a:rPr>
              <a:t>Healthcare inequalities</a:t>
            </a:r>
          </a:p>
        </p:txBody>
      </p:sp>
      <p:pic>
        <p:nvPicPr>
          <p:cNvPr id="5" name="Picture 4" descr="Logo&#10;&#10;Description automatically generated">
            <a:extLst>
              <a:ext uri="{FF2B5EF4-FFF2-40B4-BE49-F238E27FC236}">
                <a16:creationId xmlns:a16="http://schemas.microsoft.com/office/drawing/2014/main" id="{E6750B45-1C89-63D9-1F68-9AD5BB2C5165}"/>
              </a:ext>
            </a:extLst>
          </p:cNvPr>
          <p:cNvPicPr>
            <a:picLocks noChangeAspect="1"/>
          </p:cNvPicPr>
          <p:nvPr/>
        </p:nvPicPr>
        <p:blipFill>
          <a:blip r:embed="rId2"/>
          <a:stretch>
            <a:fillRect/>
          </a:stretch>
        </p:blipFill>
        <p:spPr>
          <a:xfrm>
            <a:off x="9457830" y="109727"/>
            <a:ext cx="2570333" cy="1176147"/>
          </a:xfrm>
          <a:prstGeom prst="rect">
            <a:avLst/>
          </a:prstGeom>
        </p:spPr>
      </p:pic>
    </p:spTree>
    <p:extLst>
      <p:ext uri="{BB962C8B-B14F-4D97-AF65-F5344CB8AC3E}">
        <p14:creationId xmlns:p14="http://schemas.microsoft.com/office/powerpoint/2010/main" val="2011963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C68011-7680-FBF7-71DA-8DD39D8ACDF0}"/>
              </a:ext>
            </a:extLst>
          </p:cNvPr>
          <p:cNvSpPr>
            <a:spLocks noGrp="1"/>
          </p:cNvSpPr>
          <p:nvPr>
            <p:ph idx="1"/>
          </p:nvPr>
        </p:nvSpPr>
        <p:spPr>
          <a:xfrm>
            <a:off x="668216" y="2322686"/>
            <a:ext cx="10515600" cy="4351338"/>
          </a:xfrm>
        </p:spPr>
        <p:txBody>
          <a:bodyPr>
            <a:normAutofit/>
          </a:bodyPr>
          <a:lstStyle/>
          <a:p>
            <a:r>
              <a:rPr lang="en-GB" dirty="0"/>
              <a:t>No new SLEs</a:t>
            </a:r>
          </a:p>
          <a:p>
            <a:r>
              <a:rPr lang="en-GB" dirty="0"/>
              <a:t>No new ARCP requirements</a:t>
            </a:r>
          </a:p>
          <a:p>
            <a:r>
              <a:rPr lang="en-GB" dirty="0"/>
              <a:t>ARCP outcomes and requirements unchanged</a:t>
            </a:r>
          </a:p>
          <a:p>
            <a:r>
              <a:rPr lang="en-GB" dirty="0"/>
              <a:t>No numbers of SLEs (as before)</a:t>
            </a:r>
          </a:p>
          <a:p>
            <a:r>
              <a:rPr lang="en-GB" dirty="0"/>
              <a:t>Summary narratives </a:t>
            </a:r>
          </a:p>
          <a:p>
            <a:r>
              <a:rPr lang="en-GB" dirty="0"/>
              <a:t>TAB</a:t>
            </a:r>
          </a:p>
          <a:p>
            <a:r>
              <a:rPr lang="en-GB" dirty="0"/>
              <a:t>PSG</a:t>
            </a:r>
          </a:p>
          <a:p>
            <a:r>
              <a:rPr lang="en-GB" dirty="0"/>
              <a:t>QI </a:t>
            </a:r>
            <a:r>
              <a:rPr lang="en-GB" b="1" dirty="0"/>
              <a:t>(thread sustainability)</a:t>
            </a:r>
          </a:p>
          <a:p>
            <a:pPr marL="0" indent="0">
              <a:buNone/>
            </a:pPr>
            <a:endParaRPr lang="en-GB" dirty="0">
              <a:solidFill>
                <a:srgbClr val="FF0000"/>
              </a:solidFill>
            </a:endParaRPr>
          </a:p>
          <a:p>
            <a:endParaRPr lang="en-GB" dirty="0"/>
          </a:p>
          <a:p>
            <a:endParaRPr lang="en-GB" dirty="0"/>
          </a:p>
          <a:p>
            <a:pPr marL="0" indent="0">
              <a:buNone/>
            </a:pPr>
            <a:endParaRPr lang="en-GB" dirty="0"/>
          </a:p>
          <a:p>
            <a:endParaRPr lang="en-GB" dirty="0"/>
          </a:p>
        </p:txBody>
      </p:sp>
      <p:pic>
        <p:nvPicPr>
          <p:cNvPr id="4" name="Picture 3" descr="Logo&#10;&#10;Description automatically generated">
            <a:extLst>
              <a:ext uri="{FF2B5EF4-FFF2-40B4-BE49-F238E27FC236}">
                <a16:creationId xmlns:a16="http://schemas.microsoft.com/office/drawing/2014/main" id="{61016B8B-B708-804D-6C88-925E332FD90B}"/>
              </a:ext>
            </a:extLst>
          </p:cNvPr>
          <p:cNvPicPr>
            <a:picLocks noChangeAspect="1"/>
          </p:cNvPicPr>
          <p:nvPr/>
        </p:nvPicPr>
        <p:blipFill>
          <a:blip r:embed="rId2"/>
          <a:stretch>
            <a:fillRect/>
          </a:stretch>
        </p:blipFill>
        <p:spPr>
          <a:xfrm>
            <a:off x="9457830" y="109727"/>
            <a:ext cx="2570333" cy="1176147"/>
          </a:xfrm>
          <a:prstGeom prst="rect">
            <a:avLst/>
          </a:prstGeom>
        </p:spPr>
      </p:pic>
      <p:sp>
        <p:nvSpPr>
          <p:cNvPr id="5" name="Title 1">
            <a:extLst>
              <a:ext uri="{FF2B5EF4-FFF2-40B4-BE49-F238E27FC236}">
                <a16:creationId xmlns:a16="http://schemas.microsoft.com/office/drawing/2014/main" id="{0DC425A1-68AD-F4CF-4E77-F84F60AD4B10}"/>
              </a:ext>
            </a:extLst>
          </p:cNvPr>
          <p:cNvSpPr txBox="1">
            <a:spLocks/>
          </p:cNvSpPr>
          <p:nvPr/>
        </p:nvSpPr>
        <p:spPr>
          <a:xfrm>
            <a:off x="521676" y="925636"/>
            <a:ext cx="10662140" cy="1397050"/>
          </a:xfrm>
          <a:prstGeom prst="rect">
            <a:avLst/>
          </a:prstGeom>
          <a:no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GB" b="1" dirty="0">
                <a:solidFill>
                  <a:srgbClr val="003087"/>
                </a:solidFill>
                <a:latin typeface="Arial" panose="020B0604020202020204" pitchFamily="34" charset="0"/>
                <a:cs typeface="Arial" panose="020B0604020202020204" pitchFamily="34" charset="0"/>
              </a:rPr>
              <a:t>Assessments</a:t>
            </a:r>
          </a:p>
          <a:p>
            <a:endParaRPr lang="en-GB" b="1" dirty="0">
              <a:solidFill>
                <a:srgbClr val="FF0000"/>
              </a:solidFill>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Patient safety threaded throughout</a:t>
            </a:r>
          </a:p>
        </p:txBody>
      </p:sp>
    </p:spTree>
    <p:extLst>
      <p:ext uri="{BB962C8B-B14F-4D97-AF65-F5344CB8AC3E}">
        <p14:creationId xmlns:p14="http://schemas.microsoft.com/office/powerpoint/2010/main" val="395197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5BDC4F66-166A-A1B1-E5D9-004BEED35D94}"/>
              </a:ext>
            </a:extLst>
          </p:cNvPr>
          <p:cNvPicPr>
            <a:picLocks noChangeAspect="1"/>
          </p:cNvPicPr>
          <p:nvPr/>
        </p:nvPicPr>
        <p:blipFill>
          <a:blip r:embed="rId2"/>
          <a:stretch>
            <a:fillRect/>
          </a:stretch>
        </p:blipFill>
        <p:spPr>
          <a:xfrm>
            <a:off x="9457830" y="109727"/>
            <a:ext cx="2570333" cy="1176147"/>
          </a:xfrm>
          <a:prstGeom prst="rect">
            <a:avLst/>
          </a:prstGeom>
        </p:spPr>
      </p:pic>
      <p:sp>
        <p:nvSpPr>
          <p:cNvPr id="5" name="Title 1">
            <a:extLst>
              <a:ext uri="{FF2B5EF4-FFF2-40B4-BE49-F238E27FC236}">
                <a16:creationId xmlns:a16="http://schemas.microsoft.com/office/drawing/2014/main" id="{6D31AB45-3876-3D2F-237F-015D3DB989F5}"/>
              </a:ext>
            </a:extLst>
          </p:cNvPr>
          <p:cNvSpPr txBox="1">
            <a:spLocks/>
          </p:cNvSpPr>
          <p:nvPr/>
        </p:nvSpPr>
        <p:spPr>
          <a:xfrm>
            <a:off x="856527" y="697800"/>
            <a:ext cx="7772400" cy="139705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GB" b="1" dirty="0">
                <a:solidFill>
                  <a:srgbClr val="003087"/>
                </a:solidFill>
                <a:latin typeface="Arial" panose="020B0604020202020204" pitchFamily="34" charset="0"/>
                <a:cs typeface="Arial" panose="020B0604020202020204" pitchFamily="34" charset="0"/>
              </a:rPr>
              <a:t>Examples FPC4 (Communication and care)</a:t>
            </a:r>
          </a:p>
        </p:txBody>
      </p:sp>
      <p:sp>
        <p:nvSpPr>
          <p:cNvPr id="9" name="Content Placeholder 2">
            <a:extLst>
              <a:ext uri="{FF2B5EF4-FFF2-40B4-BE49-F238E27FC236}">
                <a16:creationId xmlns:a16="http://schemas.microsoft.com/office/drawing/2014/main" id="{03601469-A3ED-BE65-1203-EC7F46532380}"/>
              </a:ext>
            </a:extLst>
          </p:cNvPr>
          <p:cNvSpPr>
            <a:spLocks noGrp="1"/>
          </p:cNvSpPr>
          <p:nvPr>
            <p:ph idx="1"/>
          </p:nvPr>
        </p:nvSpPr>
        <p:spPr>
          <a:xfrm>
            <a:off x="856527" y="1828800"/>
            <a:ext cx="10239103" cy="4172755"/>
          </a:xfrm>
        </p:spPr>
        <p:txBody>
          <a:bodyPr anchor="ctr">
            <a:normAutofit/>
          </a:bodyPr>
          <a:lstStyle/>
          <a:p>
            <a:r>
              <a:rPr lang="en-GB" sz="2400" dirty="0"/>
              <a:t>F1 behaviours</a:t>
            </a:r>
          </a:p>
          <a:p>
            <a:pPr lvl="1"/>
            <a:r>
              <a:rPr lang="en-GB" sz="2000" dirty="0"/>
              <a:t>Demonstrates </a:t>
            </a:r>
            <a:r>
              <a:rPr lang="en-GB" sz="2000" b="1" dirty="0"/>
              <a:t>safe prescribing, in particular the safe prescribing</a:t>
            </a:r>
            <a:r>
              <a:rPr lang="en-GB" sz="2000" dirty="0">
                <a:solidFill>
                  <a:srgbClr val="FF0000"/>
                </a:solidFill>
              </a:rPr>
              <a:t> </a:t>
            </a:r>
            <a:r>
              <a:rPr lang="en-GB" sz="2000" dirty="0"/>
              <a:t>of high risk medication </a:t>
            </a:r>
          </a:p>
          <a:p>
            <a:r>
              <a:rPr lang="en-GB" sz="2400" dirty="0"/>
              <a:t>F2 behaviours</a:t>
            </a:r>
          </a:p>
          <a:p>
            <a:pPr lvl="1"/>
            <a:r>
              <a:rPr lang="en-GB" sz="2000" dirty="0"/>
              <a:t>Demonstrates </a:t>
            </a:r>
            <a:r>
              <a:rPr lang="en-GB" sz="2000" b="1" dirty="0"/>
              <a:t>safe prescribing, in particular the safe prescribing</a:t>
            </a:r>
            <a:r>
              <a:rPr lang="en-GB" sz="2000" dirty="0">
                <a:solidFill>
                  <a:srgbClr val="FF0000"/>
                </a:solidFill>
              </a:rPr>
              <a:t> </a:t>
            </a:r>
            <a:r>
              <a:rPr lang="en-GB" sz="2000" dirty="0"/>
              <a:t>of high risk medication </a:t>
            </a:r>
          </a:p>
          <a:p>
            <a:pPr lvl="1"/>
            <a:r>
              <a:rPr lang="en-GB" sz="2000" dirty="0"/>
              <a:t>Demonstrates an ability to prescribe that is consistent with the standard required to pass the PSA</a:t>
            </a:r>
            <a:endParaRPr lang="en-GB" sz="2400" dirty="0"/>
          </a:p>
          <a:p>
            <a:pPr lvl="1"/>
            <a:endParaRPr lang="en-GB" dirty="0"/>
          </a:p>
        </p:txBody>
      </p:sp>
    </p:spTree>
    <p:extLst>
      <p:ext uri="{BB962C8B-B14F-4D97-AF65-F5344CB8AC3E}">
        <p14:creationId xmlns:p14="http://schemas.microsoft.com/office/powerpoint/2010/main" val="2395007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2C191-79BB-0039-C87B-952A391F585E}"/>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AE86645-042F-A07B-4223-14146F3F0988}"/>
              </a:ext>
            </a:extLst>
          </p:cNvPr>
          <p:cNvPicPr>
            <a:picLocks noChangeAspect="1"/>
          </p:cNvPicPr>
          <p:nvPr/>
        </p:nvPicPr>
        <p:blipFill>
          <a:blip r:embed="rId2"/>
          <a:stretch>
            <a:fillRect/>
          </a:stretch>
        </p:blipFill>
        <p:spPr>
          <a:xfrm>
            <a:off x="9457830" y="109727"/>
            <a:ext cx="2570333" cy="1176147"/>
          </a:xfrm>
          <a:prstGeom prst="rect">
            <a:avLst/>
          </a:prstGeom>
        </p:spPr>
      </p:pic>
      <p:sp>
        <p:nvSpPr>
          <p:cNvPr id="5" name="Title 1">
            <a:extLst>
              <a:ext uri="{FF2B5EF4-FFF2-40B4-BE49-F238E27FC236}">
                <a16:creationId xmlns:a16="http://schemas.microsoft.com/office/drawing/2014/main" id="{92FC8034-9836-4555-EB14-31293ECAD4FA}"/>
              </a:ext>
            </a:extLst>
          </p:cNvPr>
          <p:cNvSpPr txBox="1">
            <a:spLocks/>
          </p:cNvSpPr>
          <p:nvPr/>
        </p:nvSpPr>
        <p:spPr>
          <a:xfrm>
            <a:off x="545802" y="697800"/>
            <a:ext cx="7772400" cy="139705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GB" b="1" dirty="0">
                <a:solidFill>
                  <a:srgbClr val="003087"/>
                </a:solidFill>
                <a:latin typeface="Arial" panose="020B0604020202020204" pitchFamily="34" charset="0"/>
                <a:cs typeface="Arial" panose="020B0604020202020204" pitchFamily="34" charset="0"/>
              </a:rPr>
              <a:t>Examples FPC5 </a:t>
            </a:r>
          </a:p>
          <a:p>
            <a:r>
              <a:rPr lang="en-GB" b="1" dirty="0">
                <a:solidFill>
                  <a:srgbClr val="003087"/>
                </a:solidFill>
                <a:latin typeface="Arial" panose="020B0604020202020204" pitchFamily="34" charset="0"/>
                <a:cs typeface="Arial" panose="020B0604020202020204" pitchFamily="34" charset="0"/>
              </a:rPr>
              <a:t>(Continuity of care)</a:t>
            </a:r>
          </a:p>
        </p:txBody>
      </p:sp>
      <p:sp>
        <p:nvSpPr>
          <p:cNvPr id="2" name="Content Placeholder 2">
            <a:extLst>
              <a:ext uri="{FF2B5EF4-FFF2-40B4-BE49-F238E27FC236}">
                <a16:creationId xmlns:a16="http://schemas.microsoft.com/office/drawing/2014/main" id="{57B0CBC9-3739-ED00-0B28-F4255CCC9C77}"/>
              </a:ext>
            </a:extLst>
          </p:cNvPr>
          <p:cNvSpPr>
            <a:spLocks noGrp="1"/>
          </p:cNvSpPr>
          <p:nvPr>
            <p:ph idx="1"/>
          </p:nvPr>
        </p:nvSpPr>
        <p:spPr>
          <a:xfrm>
            <a:off x="545802" y="1919550"/>
            <a:ext cx="11646198" cy="3380237"/>
          </a:xfrm>
        </p:spPr>
        <p:txBody>
          <a:bodyPr anchor="ctr">
            <a:normAutofit/>
          </a:bodyPr>
          <a:lstStyle/>
          <a:p>
            <a:r>
              <a:rPr lang="en-GB" sz="2400" dirty="0"/>
              <a:t>F1 behaviours</a:t>
            </a:r>
          </a:p>
          <a:p>
            <a:pPr lvl="1"/>
            <a:r>
              <a:rPr lang="en-GB" sz="2000" dirty="0"/>
              <a:t>Hands over care effectively both verbally and in writing and with due respect for confidentiality, </a:t>
            </a:r>
            <a:r>
              <a:rPr lang="en-GB" sz="2000" b="1" dirty="0"/>
              <a:t>recognising that handover is core to patient safety</a:t>
            </a:r>
            <a:r>
              <a:rPr lang="en-GB" sz="2000" dirty="0"/>
              <a:t>.</a:t>
            </a:r>
            <a:r>
              <a:rPr lang="en-GB" sz="2000" dirty="0">
                <a:solidFill>
                  <a:srgbClr val="FF0000"/>
                </a:solidFill>
              </a:rPr>
              <a:t> </a:t>
            </a:r>
          </a:p>
          <a:p>
            <a:pPr lvl="1"/>
            <a:r>
              <a:rPr lang="en-GB" sz="2000" b="1" dirty="0"/>
              <a:t>Escalates concerns to more senior doctors (or other appropriate healthcare professionals) as needed, ensuring patient safety.</a:t>
            </a:r>
          </a:p>
          <a:p>
            <a:endParaRPr lang="en-GB" sz="2400" dirty="0"/>
          </a:p>
          <a:p>
            <a:endParaRPr lang="en-GB" sz="2400" dirty="0"/>
          </a:p>
        </p:txBody>
      </p:sp>
    </p:spTree>
    <p:extLst>
      <p:ext uri="{BB962C8B-B14F-4D97-AF65-F5344CB8AC3E}">
        <p14:creationId xmlns:p14="http://schemas.microsoft.com/office/powerpoint/2010/main" val="31304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45DB2-66E7-76CF-8E08-523473F58BA0}"/>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D9A28BD7-1223-A191-CAEC-24A0494C3B25}"/>
              </a:ext>
            </a:extLst>
          </p:cNvPr>
          <p:cNvPicPr>
            <a:picLocks noChangeAspect="1"/>
          </p:cNvPicPr>
          <p:nvPr/>
        </p:nvPicPr>
        <p:blipFill>
          <a:blip r:embed="rId2"/>
          <a:stretch>
            <a:fillRect/>
          </a:stretch>
        </p:blipFill>
        <p:spPr>
          <a:xfrm>
            <a:off x="9457830" y="109727"/>
            <a:ext cx="2570333" cy="1176147"/>
          </a:xfrm>
          <a:prstGeom prst="rect">
            <a:avLst/>
          </a:prstGeom>
        </p:spPr>
      </p:pic>
      <p:sp>
        <p:nvSpPr>
          <p:cNvPr id="5" name="Title 1">
            <a:extLst>
              <a:ext uri="{FF2B5EF4-FFF2-40B4-BE49-F238E27FC236}">
                <a16:creationId xmlns:a16="http://schemas.microsoft.com/office/drawing/2014/main" id="{D7E571B3-CD2B-A280-8F4B-7EE2813E5388}"/>
              </a:ext>
            </a:extLst>
          </p:cNvPr>
          <p:cNvSpPr txBox="1">
            <a:spLocks/>
          </p:cNvSpPr>
          <p:nvPr/>
        </p:nvSpPr>
        <p:spPr>
          <a:xfrm>
            <a:off x="646730" y="328246"/>
            <a:ext cx="7772400" cy="139705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GB" b="1" dirty="0">
                <a:solidFill>
                  <a:srgbClr val="003087"/>
                </a:solidFill>
                <a:latin typeface="Arial" panose="020B0604020202020204" pitchFamily="34" charset="0"/>
                <a:cs typeface="Arial" panose="020B0604020202020204" pitchFamily="34" charset="0"/>
              </a:rPr>
              <a:t>Examples FPC6</a:t>
            </a:r>
          </a:p>
          <a:p>
            <a:r>
              <a:rPr lang="en-GB" b="1" dirty="0">
                <a:solidFill>
                  <a:srgbClr val="003087"/>
                </a:solidFill>
                <a:latin typeface="Arial" panose="020B0604020202020204" pitchFamily="34" charset="0"/>
                <a:cs typeface="Arial" panose="020B0604020202020204" pitchFamily="34" charset="0"/>
              </a:rPr>
              <a:t>(Sharing the vision)</a:t>
            </a:r>
          </a:p>
        </p:txBody>
      </p:sp>
      <p:sp>
        <p:nvSpPr>
          <p:cNvPr id="2" name="Content Placeholder 2">
            <a:extLst>
              <a:ext uri="{FF2B5EF4-FFF2-40B4-BE49-F238E27FC236}">
                <a16:creationId xmlns:a16="http://schemas.microsoft.com/office/drawing/2014/main" id="{7F3E7647-1260-EEBC-98C1-AD5D38426832}"/>
              </a:ext>
            </a:extLst>
          </p:cNvPr>
          <p:cNvSpPr>
            <a:spLocks noGrp="1"/>
          </p:cNvSpPr>
          <p:nvPr>
            <p:ph idx="1"/>
          </p:nvPr>
        </p:nvSpPr>
        <p:spPr>
          <a:xfrm>
            <a:off x="650112" y="2027382"/>
            <a:ext cx="10891776" cy="3105323"/>
          </a:xfrm>
        </p:spPr>
        <p:txBody>
          <a:bodyPr anchor="ctr">
            <a:normAutofit/>
          </a:bodyPr>
          <a:lstStyle/>
          <a:p>
            <a:r>
              <a:rPr lang="en-GB" sz="2400" dirty="0"/>
              <a:t>F1 and F2 behaviours</a:t>
            </a:r>
          </a:p>
          <a:p>
            <a:pPr lvl="1"/>
            <a:r>
              <a:rPr lang="en-GB" sz="2000" b="1" dirty="0"/>
              <a:t>Promotion of a safety culture </a:t>
            </a:r>
            <a:r>
              <a:rPr lang="en-GB" sz="2000" dirty="0"/>
              <a:t>embedding values, guidelines and multiprofessional team working.</a:t>
            </a:r>
          </a:p>
          <a:p>
            <a:pPr lvl="1"/>
            <a:r>
              <a:rPr lang="en-GB" sz="2000" dirty="0"/>
              <a:t>Recognising and demonstrating that effective team working is core to </a:t>
            </a:r>
            <a:r>
              <a:rPr lang="en-GB" sz="2000" b="1" dirty="0"/>
              <a:t>patient safety</a:t>
            </a:r>
            <a:r>
              <a:rPr lang="en-GB" sz="2000" dirty="0"/>
              <a:t>.</a:t>
            </a:r>
          </a:p>
          <a:p>
            <a:endParaRPr lang="en-GB" sz="2400" dirty="0"/>
          </a:p>
        </p:txBody>
      </p:sp>
    </p:spTree>
    <p:extLst>
      <p:ext uri="{BB962C8B-B14F-4D97-AF65-F5344CB8AC3E}">
        <p14:creationId xmlns:p14="http://schemas.microsoft.com/office/powerpoint/2010/main" val="32217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2FF07-D0CD-87DB-870F-DB323B2D53D2}"/>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A03EA8ED-BD0B-2668-A5BC-9B678C50A00D}"/>
              </a:ext>
            </a:extLst>
          </p:cNvPr>
          <p:cNvPicPr>
            <a:picLocks noChangeAspect="1"/>
          </p:cNvPicPr>
          <p:nvPr/>
        </p:nvPicPr>
        <p:blipFill>
          <a:blip r:embed="rId2"/>
          <a:stretch>
            <a:fillRect/>
          </a:stretch>
        </p:blipFill>
        <p:spPr>
          <a:xfrm>
            <a:off x="9457830" y="109727"/>
            <a:ext cx="2570333" cy="1176147"/>
          </a:xfrm>
          <a:prstGeom prst="rect">
            <a:avLst/>
          </a:prstGeom>
        </p:spPr>
      </p:pic>
      <p:sp>
        <p:nvSpPr>
          <p:cNvPr id="5" name="Title 1">
            <a:extLst>
              <a:ext uri="{FF2B5EF4-FFF2-40B4-BE49-F238E27FC236}">
                <a16:creationId xmlns:a16="http://schemas.microsoft.com/office/drawing/2014/main" id="{C2126EF6-3040-1016-B33A-5BCA6E860302}"/>
              </a:ext>
            </a:extLst>
          </p:cNvPr>
          <p:cNvSpPr txBox="1">
            <a:spLocks/>
          </p:cNvSpPr>
          <p:nvPr/>
        </p:nvSpPr>
        <p:spPr>
          <a:xfrm>
            <a:off x="669879" y="587349"/>
            <a:ext cx="7772400" cy="139705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GB" b="1" dirty="0">
                <a:solidFill>
                  <a:srgbClr val="003087"/>
                </a:solidFill>
                <a:latin typeface="Arial" panose="020B0604020202020204" pitchFamily="34" charset="0"/>
                <a:cs typeface="Arial" panose="020B0604020202020204" pitchFamily="34" charset="0"/>
              </a:rPr>
              <a:t>Patient safety learning</a:t>
            </a:r>
          </a:p>
        </p:txBody>
      </p:sp>
      <p:sp>
        <p:nvSpPr>
          <p:cNvPr id="2" name="Content Placeholder 2">
            <a:extLst>
              <a:ext uri="{FF2B5EF4-FFF2-40B4-BE49-F238E27FC236}">
                <a16:creationId xmlns:a16="http://schemas.microsoft.com/office/drawing/2014/main" id="{0129C2B5-BFB0-745D-74A2-E2883FD07BA3}"/>
              </a:ext>
            </a:extLst>
          </p:cNvPr>
          <p:cNvSpPr>
            <a:spLocks noGrp="1"/>
          </p:cNvSpPr>
          <p:nvPr>
            <p:ph idx="1"/>
          </p:nvPr>
        </p:nvSpPr>
        <p:spPr>
          <a:xfrm>
            <a:off x="669879" y="1633115"/>
            <a:ext cx="11306537" cy="4984776"/>
          </a:xfrm>
        </p:spPr>
        <p:txBody>
          <a:bodyPr anchor="ctr">
            <a:normAutofit/>
          </a:bodyPr>
          <a:lstStyle/>
          <a:p>
            <a:r>
              <a:rPr lang="en-GB" sz="2000" b="1" dirty="0"/>
              <a:t>Demonstrates at many levels how their provision of healthcare and team working can contribute to a safe healthcare environment. This can be underpinned by learning though locally delivered core teaching supplemented by modules such as elfh AoMRC patient safety modules </a:t>
            </a:r>
          </a:p>
          <a:p>
            <a:r>
              <a:rPr lang="en-GB" sz="2000" dirty="0"/>
              <a:t>Describes and evidences use of reporting systems e.g. </a:t>
            </a:r>
            <a:r>
              <a:rPr lang="en-GB" sz="2000" dirty="0" err="1"/>
              <a:t>datix</a:t>
            </a:r>
            <a:endParaRPr lang="en-GB" sz="2000" dirty="0"/>
          </a:p>
          <a:p>
            <a:r>
              <a:rPr lang="en-GB" sz="2000" dirty="0"/>
              <a:t>Demonstrates learning in human factors through simulation training and learning modules</a:t>
            </a:r>
          </a:p>
          <a:p>
            <a:r>
              <a:rPr lang="en-GB" sz="2000" dirty="0"/>
              <a:t>Applies a proactive systems approach to identifying, evaluating and managing risks to patients.</a:t>
            </a:r>
          </a:p>
          <a:p>
            <a:endParaRPr lang="en-GB" sz="2000" b="1" dirty="0"/>
          </a:p>
          <a:p>
            <a:endParaRPr lang="en-GB" sz="2000" dirty="0"/>
          </a:p>
        </p:txBody>
      </p:sp>
    </p:spTree>
    <p:extLst>
      <p:ext uri="{BB962C8B-B14F-4D97-AF65-F5344CB8AC3E}">
        <p14:creationId xmlns:p14="http://schemas.microsoft.com/office/powerpoint/2010/main" val="3164014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E1AAE-0852-039E-F333-93715DA69EFF}"/>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17044002-1247-37CF-D447-5F30D0EF430A}"/>
              </a:ext>
            </a:extLst>
          </p:cNvPr>
          <p:cNvPicPr>
            <a:picLocks noChangeAspect="1"/>
          </p:cNvPicPr>
          <p:nvPr/>
        </p:nvPicPr>
        <p:blipFill>
          <a:blip r:embed="rId2"/>
          <a:stretch>
            <a:fillRect/>
          </a:stretch>
        </p:blipFill>
        <p:spPr>
          <a:xfrm>
            <a:off x="9457830" y="109727"/>
            <a:ext cx="2570333" cy="1176147"/>
          </a:xfrm>
          <a:prstGeom prst="rect">
            <a:avLst/>
          </a:prstGeom>
        </p:spPr>
      </p:pic>
      <p:sp>
        <p:nvSpPr>
          <p:cNvPr id="5" name="Title 1">
            <a:extLst>
              <a:ext uri="{FF2B5EF4-FFF2-40B4-BE49-F238E27FC236}">
                <a16:creationId xmlns:a16="http://schemas.microsoft.com/office/drawing/2014/main" id="{B70BBD96-0828-3C3A-9AEF-6829E9B6F48E}"/>
              </a:ext>
            </a:extLst>
          </p:cNvPr>
          <p:cNvSpPr txBox="1">
            <a:spLocks/>
          </p:cNvSpPr>
          <p:nvPr/>
        </p:nvSpPr>
        <p:spPr>
          <a:xfrm>
            <a:off x="646731" y="697800"/>
            <a:ext cx="7772400" cy="139705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GB" b="1" dirty="0">
                <a:solidFill>
                  <a:srgbClr val="003087"/>
                </a:solidFill>
                <a:latin typeface="Arial" panose="020B0604020202020204" pitchFamily="34" charset="0"/>
                <a:cs typeface="Arial" panose="020B0604020202020204" pitchFamily="34" charset="0"/>
              </a:rPr>
              <a:t>Simulation and patient safety</a:t>
            </a:r>
          </a:p>
        </p:txBody>
      </p:sp>
      <p:sp>
        <p:nvSpPr>
          <p:cNvPr id="2" name="Content Placeholder 2">
            <a:extLst>
              <a:ext uri="{FF2B5EF4-FFF2-40B4-BE49-F238E27FC236}">
                <a16:creationId xmlns:a16="http://schemas.microsoft.com/office/drawing/2014/main" id="{12FAF07E-0E5B-A191-7CA6-EBA292A9ED04}"/>
              </a:ext>
            </a:extLst>
          </p:cNvPr>
          <p:cNvSpPr>
            <a:spLocks noGrp="1"/>
          </p:cNvSpPr>
          <p:nvPr>
            <p:ph idx="1"/>
          </p:nvPr>
        </p:nvSpPr>
        <p:spPr>
          <a:xfrm>
            <a:off x="646731" y="462986"/>
            <a:ext cx="10673310" cy="5833641"/>
          </a:xfrm>
        </p:spPr>
        <p:txBody>
          <a:bodyPr anchor="ctr">
            <a:normAutofit/>
          </a:bodyPr>
          <a:lstStyle/>
          <a:p>
            <a:r>
              <a:rPr lang="en-GB" sz="2400" dirty="0"/>
              <a:t>Simulation is a well-established method of introducing human factors training to </a:t>
            </a:r>
            <a:r>
              <a:rPr lang="en-GB" sz="2400" b="1" dirty="0"/>
              <a:t>promote safe practice</a:t>
            </a:r>
          </a:p>
          <a:p>
            <a:r>
              <a:rPr lang="en-GB" sz="2400" dirty="0"/>
              <a:t>Foundation doctors should have the opportunity to take part in simulation</a:t>
            </a:r>
          </a:p>
        </p:txBody>
      </p:sp>
    </p:spTree>
    <p:extLst>
      <p:ext uri="{BB962C8B-B14F-4D97-AF65-F5344CB8AC3E}">
        <p14:creationId xmlns:p14="http://schemas.microsoft.com/office/powerpoint/2010/main" val="586775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22DA1-FB2B-0E51-025B-732D90D8EDDE}"/>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B3EBD294-4108-1E05-3279-D671428EAED7}"/>
              </a:ext>
            </a:extLst>
          </p:cNvPr>
          <p:cNvPicPr>
            <a:picLocks noChangeAspect="1"/>
          </p:cNvPicPr>
          <p:nvPr/>
        </p:nvPicPr>
        <p:blipFill>
          <a:blip r:embed="rId2"/>
          <a:stretch>
            <a:fillRect/>
          </a:stretch>
        </p:blipFill>
        <p:spPr>
          <a:xfrm>
            <a:off x="9457830" y="109727"/>
            <a:ext cx="2570333" cy="1176147"/>
          </a:xfrm>
          <a:prstGeom prst="rect">
            <a:avLst/>
          </a:prstGeom>
        </p:spPr>
      </p:pic>
      <p:sp>
        <p:nvSpPr>
          <p:cNvPr id="5" name="Title 1">
            <a:extLst>
              <a:ext uri="{FF2B5EF4-FFF2-40B4-BE49-F238E27FC236}">
                <a16:creationId xmlns:a16="http://schemas.microsoft.com/office/drawing/2014/main" id="{B1DF130F-882A-400E-091E-6514C5CA0CC4}"/>
              </a:ext>
            </a:extLst>
          </p:cNvPr>
          <p:cNvSpPr txBox="1">
            <a:spLocks/>
          </p:cNvSpPr>
          <p:nvPr/>
        </p:nvSpPr>
        <p:spPr>
          <a:xfrm>
            <a:off x="549796" y="841993"/>
            <a:ext cx="7772400" cy="139705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GB" b="1" dirty="0">
                <a:solidFill>
                  <a:srgbClr val="003087"/>
                </a:solidFill>
                <a:latin typeface="Arial" panose="020B0604020202020204" pitchFamily="34" charset="0"/>
                <a:cs typeface="Arial" panose="020B0604020202020204" pitchFamily="34" charset="0"/>
              </a:rPr>
              <a:t>Sustainability</a:t>
            </a:r>
          </a:p>
        </p:txBody>
      </p:sp>
      <p:sp>
        <p:nvSpPr>
          <p:cNvPr id="2" name="Content Placeholder 2">
            <a:extLst>
              <a:ext uri="{FF2B5EF4-FFF2-40B4-BE49-F238E27FC236}">
                <a16:creationId xmlns:a16="http://schemas.microsoft.com/office/drawing/2014/main" id="{E8D7D5DF-59F7-5DEE-48DB-5AC3454EA3CD}"/>
              </a:ext>
            </a:extLst>
          </p:cNvPr>
          <p:cNvSpPr>
            <a:spLocks noGrp="1"/>
          </p:cNvSpPr>
          <p:nvPr>
            <p:ph idx="1"/>
          </p:nvPr>
        </p:nvSpPr>
        <p:spPr>
          <a:xfrm>
            <a:off x="549796" y="697800"/>
            <a:ext cx="12217080" cy="5021823"/>
          </a:xfrm>
        </p:spPr>
        <p:txBody>
          <a:bodyPr anchor="ctr">
            <a:normAutofit/>
          </a:bodyPr>
          <a:lstStyle/>
          <a:p>
            <a:r>
              <a:rPr lang="en-GB" sz="2400" dirty="0"/>
              <a:t>Embedded in QI work</a:t>
            </a:r>
          </a:p>
          <a:p>
            <a:r>
              <a:rPr lang="en-GB" sz="2400" dirty="0"/>
              <a:t>Can be environmental or healthcare sustainability</a:t>
            </a:r>
          </a:p>
        </p:txBody>
      </p:sp>
    </p:spTree>
    <p:extLst>
      <p:ext uri="{BB962C8B-B14F-4D97-AF65-F5344CB8AC3E}">
        <p14:creationId xmlns:p14="http://schemas.microsoft.com/office/powerpoint/2010/main" val="217550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E02D87-6836-BB03-A3FF-4FFCF47D56D9}"/>
              </a:ext>
            </a:extLst>
          </p:cNvPr>
          <p:cNvPicPr>
            <a:picLocks noChangeAspect="1"/>
          </p:cNvPicPr>
          <p:nvPr/>
        </p:nvPicPr>
        <p:blipFill>
          <a:blip r:embed="rId4"/>
          <a:stretch>
            <a:fillRect/>
          </a:stretch>
        </p:blipFill>
        <p:spPr>
          <a:xfrm>
            <a:off x="1242577" y="1208968"/>
            <a:ext cx="2830095" cy="2809285"/>
          </a:xfrm>
          <a:prstGeom prst="rect">
            <a:avLst/>
          </a:prstGeom>
        </p:spPr>
      </p:pic>
      <p:pic>
        <p:nvPicPr>
          <p:cNvPr id="7" name="Picture 6" descr="Logo&#10;&#10;Description automatically generated">
            <a:extLst>
              <a:ext uri="{FF2B5EF4-FFF2-40B4-BE49-F238E27FC236}">
                <a16:creationId xmlns:a16="http://schemas.microsoft.com/office/drawing/2014/main" id="{B6C6226C-4C79-4C39-A63D-290C76965325}"/>
              </a:ext>
            </a:extLst>
          </p:cNvPr>
          <p:cNvPicPr>
            <a:picLocks noChangeAspect="1"/>
          </p:cNvPicPr>
          <p:nvPr/>
        </p:nvPicPr>
        <p:blipFill>
          <a:blip r:embed="rId5"/>
          <a:stretch>
            <a:fillRect/>
          </a:stretch>
        </p:blipFill>
        <p:spPr>
          <a:xfrm>
            <a:off x="9011547" y="109728"/>
            <a:ext cx="3016616" cy="1380360"/>
          </a:xfrm>
          <a:prstGeom prst="rect">
            <a:avLst/>
          </a:prstGeom>
        </p:spPr>
      </p:pic>
      <p:pic>
        <p:nvPicPr>
          <p:cNvPr id="12" name="Picture 11">
            <a:extLst>
              <a:ext uri="{FF2B5EF4-FFF2-40B4-BE49-F238E27FC236}">
                <a16:creationId xmlns:a16="http://schemas.microsoft.com/office/drawing/2014/main" id="{546A9759-0485-5689-539F-F616A02AE07D}"/>
              </a:ext>
            </a:extLst>
          </p:cNvPr>
          <p:cNvPicPr/>
          <p:nvPr/>
        </p:nvPicPr>
        <p:blipFill rotWithShape="1">
          <a:blip r:embed="rId6" cstate="print">
            <a:extLst>
              <a:ext uri="{28A0092B-C50C-407E-A947-70E740481C1C}">
                <a14:useLocalDpi xmlns:a14="http://schemas.microsoft.com/office/drawing/2010/main"/>
              </a:ext>
            </a:extLst>
          </a:blip>
          <a:srcRect r="55722" b="56981"/>
          <a:stretch/>
        </p:blipFill>
        <p:spPr>
          <a:xfrm rot="10800000">
            <a:off x="2852170" y="2939410"/>
            <a:ext cx="1491303" cy="1328822"/>
          </a:xfrm>
          <a:prstGeom prst="rect">
            <a:avLst/>
          </a:prstGeom>
          <a:extLst>
            <a:ext uri="{FAA26D3D-D897-4be2-8F04-BA451C77F1D7}">
              <ma14:placeholderFlag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xmlns=""/>
            </a:ext>
          </a:extLst>
        </p:spPr>
      </p:pic>
      <p:pic>
        <p:nvPicPr>
          <p:cNvPr id="13" name="Picture 12">
            <a:extLst>
              <a:ext uri="{FF2B5EF4-FFF2-40B4-BE49-F238E27FC236}">
                <a16:creationId xmlns:a16="http://schemas.microsoft.com/office/drawing/2014/main" id="{D246B1AA-794E-397E-50AE-8DD8A479B120}"/>
              </a:ext>
            </a:extLst>
          </p:cNvPr>
          <p:cNvPicPr/>
          <p:nvPr/>
        </p:nvPicPr>
        <p:blipFill rotWithShape="1">
          <a:blip r:embed="rId6" cstate="print">
            <a:extLst>
              <a:ext uri="{28A0092B-C50C-407E-A947-70E740481C1C}">
                <a14:useLocalDpi xmlns:a14="http://schemas.microsoft.com/office/drawing/2010/main"/>
              </a:ext>
            </a:extLst>
          </a:blip>
          <a:srcRect l="57272" t="57455"/>
          <a:stretch/>
        </p:blipFill>
        <p:spPr>
          <a:xfrm rot="10800000">
            <a:off x="971776" y="958989"/>
            <a:ext cx="1369399" cy="1380361"/>
          </a:xfrm>
          <a:prstGeom prst="rect">
            <a:avLst/>
          </a:prstGeom>
          <a:extLst>
            <a:ext uri="{FAA26D3D-D897-4be2-8F04-BA451C77F1D7}">
              <ma14:placeholderFlag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xmlns=""/>
            </a:ext>
          </a:extLst>
        </p:spPr>
      </p:pic>
      <p:sp>
        <p:nvSpPr>
          <p:cNvPr id="16" name="Title 1">
            <a:extLst>
              <a:ext uri="{FF2B5EF4-FFF2-40B4-BE49-F238E27FC236}">
                <a16:creationId xmlns:a16="http://schemas.microsoft.com/office/drawing/2014/main" id="{29326C5E-7D63-EDC7-CACE-7BD742D8100A}"/>
              </a:ext>
            </a:extLst>
          </p:cNvPr>
          <p:cNvSpPr txBox="1">
            <a:spLocks/>
          </p:cNvSpPr>
          <p:nvPr/>
        </p:nvSpPr>
        <p:spPr>
          <a:xfrm>
            <a:off x="4600171" y="1538793"/>
            <a:ext cx="7038318" cy="21496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a:ea typeface="Arial"/>
                <a:cs typeface="Arial"/>
              </a:defRPr>
            </a:lvl1pPr>
          </a:lstStyle>
          <a:p>
            <a:pPr algn="l"/>
            <a:br>
              <a:rPr lang="en-GB" sz="4000" dirty="0">
                <a:solidFill>
                  <a:srgbClr val="003087"/>
                </a:solidFill>
                <a:latin typeface="Arial" panose="020B0604020202020204" pitchFamily="34" charset="0"/>
                <a:cs typeface="Arial" panose="020B0604020202020204" pitchFamily="34" charset="0"/>
              </a:rPr>
            </a:br>
            <a:r>
              <a:rPr lang="en-GB" sz="4800" b="1" dirty="0">
                <a:solidFill>
                  <a:srgbClr val="003087"/>
                </a:solidFill>
                <a:latin typeface="Arial" panose="020B0604020202020204" pitchFamily="34" charset="0"/>
                <a:cs typeface="Arial" panose="020B0604020202020204" pitchFamily="34" charset="0"/>
              </a:rPr>
              <a:t>Foundation</a:t>
            </a:r>
          </a:p>
          <a:p>
            <a:pPr algn="l"/>
            <a:r>
              <a:rPr lang="en-GB" sz="4800" b="1" dirty="0">
                <a:solidFill>
                  <a:srgbClr val="003087"/>
                </a:solidFill>
                <a:latin typeface="Arial" panose="020B0604020202020204" pitchFamily="34" charset="0"/>
                <a:cs typeface="Arial" panose="020B0604020202020204" pitchFamily="34" charset="0"/>
              </a:rPr>
              <a:t>Programme Curriculum 2021 (2026 Revision)</a:t>
            </a:r>
            <a:endParaRPr lang="en-GB" sz="4000" dirty="0">
              <a:solidFill>
                <a:srgbClr val="003087"/>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04EE9C7-B111-1B73-E52E-4C267C2C9B18}"/>
              </a:ext>
            </a:extLst>
          </p:cNvPr>
          <p:cNvPicPr>
            <a:picLocks noChangeAspect="1"/>
          </p:cNvPicPr>
          <p:nvPr/>
        </p:nvPicPr>
        <p:blipFill>
          <a:blip r:embed="rId7"/>
          <a:stretch>
            <a:fillRect/>
          </a:stretch>
        </p:blipFill>
        <p:spPr>
          <a:xfrm>
            <a:off x="369780" y="5392324"/>
            <a:ext cx="10983858" cy="1190791"/>
          </a:xfrm>
          <a:prstGeom prst="rect">
            <a:avLst/>
          </a:prstGeom>
        </p:spPr>
      </p:pic>
      <p:pic>
        <p:nvPicPr>
          <p:cNvPr id="4" name="Picture 3">
            <a:extLst>
              <a:ext uri="{FF2B5EF4-FFF2-40B4-BE49-F238E27FC236}">
                <a16:creationId xmlns:a16="http://schemas.microsoft.com/office/drawing/2014/main" id="{9A50910C-6C6B-9EC8-A10E-50E9C9FB25F0}"/>
              </a:ext>
            </a:extLst>
          </p:cNvPr>
          <p:cNvPicPr>
            <a:picLocks noChangeAspect="1"/>
          </p:cNvPicPr>
          <p:nvPr/>
        </p:nvPicPr>
        <p:blipFill>
          <a:blip r:embed="rId8"/>
          <a:stretch>
            <a:fillRect/>
          </a:stretch>
        </p:blipFill>
        <p:spPr>
          <a:xfrm>
            <a:off x="2245528" y="5476761"/>
            <a:ext cx="9392961" cy="990738"/>
          </a:xfrm>
          <a:prstGeom prst="rect">
            <a:avLst/>
          </a:prstGeom>
        </p:spPr>
      </p:pic>
    </p:spTree>
    <p:custDataLst>
      <p:tags r:id="rId1"/>
    </p:custDataLst>
    <p:extLst>
      <p:ext uri="{BB962C8B-B14F-4D97-AF65-F5344CB8AC3E}">
        <p14:creationId xmlns:p14="http://schemas.microsoft.com/office/powerpoint/2010/main" val="832341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C1C6C-F103-8535-4334-3193D688FD2E}"/>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618F6697-E780-4C12-0A57-4625BD259435}"/>
              </a:ext>
            </a:extLst>
          </p:cNvPr>
          <p:cNvPicPr>
            <a:picLocks noChangeAspect="1"/>
          </p:cNvPicPr>
          <p:nvPr/>
        </p:nvPicPr>
        <p:blipFill>
          <a:blip r:embed="rId2"/>
          <a:stretch>
            <a:fillRect/>
          </a:stretch>
        </p:blipFill>
        <p:spPr>
          <a:xfrm>
            <a:off x="9457830" y="109727"/>
            <a:ext cx="2570333" cy="1176147"/>
          </a:xfrm>
          <a:prstGeom prst="rect">
            <a:avLst/>
          </a:prstGeom>
        </p:spPr>
      </p:pic>
      <p:sp>
        <p:nvSpPr>
          <p:cNvPr id="5" name="Title 1">
            <a:extLst>
              <a:ext uri="{FF2B5EF4-FFF2-40B4-BE49-F238E27FC236}">
                <a16:creationId xmlns:a16="http://schemas.microsoft.com/office/drawing/2014/main" id="{68A82AC8-BDBB-9943-B0FD-75CC2574A400}"/>
              </a:ext>
            </a:extLst>
          </p:cNvPr>
          <p:cNvSpPr txBox="1">
            <a:spLocks/>
          </p:cNvSpPr>
          <p:nvPr/>
        </p:nvSpPr>
        <p:spPr>
          <a:xfrm>
            <a:off x="727753" y="697800"/>
            <a:ext cx="7772400" cy="139705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GB" b="1" dirty="0">
                <a:solidFill>
                  <a:srgbClr val="003087"/>
                </a:solidFill>
                <a:latin typeface="Arial" panose="020B0604020202020204" pitchFamily="34" charset="0"/>
                <a:cs typeface="Arial" panose="020B0604020202020204" pitchFamily="34" charset="0"/>
              </a:rPr>
              <a:t>QI and sustainability</a:t>
            </a:r>
          </a:p>
        </p:txBody>
      </p:sp>
      <p:sp>
        <p:nvSpPr>
          <p:cNvPr id="2" name="Content Placeholder 2">
            <a:extLst>
              <a:ext uri="{FF2B5EF4-FFF2-40B4-BE49-F238E27FC236}">
                <a16:creationId xmlns:a16="http://schemas.microsoft.com/office/drawing/2014/main" id="{AF8F5E0F-4A08-ADAE-13FF-A81878A3CCE4}"/>
              </a:ext>
            </a:extLst>
          </p:cNvPr>
          <p:cNvSpPr>
            <a:spLocks noGrp="1"/>
          </p:cNvSpPr>
          <p:nvPr>
            <p:ph idx="1"/>
          </p:nvPr>
        </p:nvSpPr>
        <p:spPr>
          <a:xfrm>
            <a:off x="727753" y="1772816"/>
            <a:ext cx="10505321" cy="3714277"/>
          </a:xfrm>
        </p:spPr>
        <p:txBody>
          <a:bodyPr anchor="ctr">
            <a:normAutofit/>
          </a:bodyPr>
          <a:lstStyle/>
          <a:p>
            <a:pPr marL="0" indent="0">
              <a:buNone/>
            </a:pPr>
            <a:r>
              <a:rPr lang="en-GB" sz="2400" dirty="0"/>
              <a:t>Capabilities endorsed by the AoMRC document ‘Training for Better Outcomes: Developing QI into Practice’ (June 2019), and further recommends use of the available resources detailed on the UKFPO website, to address those learning outcomes relating to environmental and social sustainability included within the AoMRC Higher level learning outcomes 1 to 3 shown below:</a:t>
            </a:r>
          </a:p>
        </p:txBody>
      </p:sp>
    </p:spTree>
    <p:extLst>
      <p:ext uri="{BB962C8B-B14F-4D97-AF65-F5344CB8AC3E}">
        <p14:creationId xmlns:p14="http://schemas.microsoft.com/office/powerpoint/2010/main" val="2714020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1A185-7794-014C-1214-E05C1F0DDD07}"/>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0297C58B-0623-5EB1-CF84-9D5F954DEB85}"/>
              </a:ext>
            </a:extLst>
          </p:cNvPr>
          <p:cNvPicPr>
            <a:picLocks noChangeAspect="1"/>
          </p:cNvPicPr>
          <p:nvPr/>
        </p:nvPicPr>
        <p:blipFill>
          <a:blip r:embed="rId2"/>
          <a:stretch>
            <a:fillRect/>
          </a:stretch>
        </p:blipFill>
        <p:spPr>
          <a:xfrm>
            <a:off x="9457830" y="109727"/>
            <a:ext cx="2570333" cy="1176147"/>
          </a:xfrm>
          <a:prstGeom prst="rect">
            <a:avLst/>
          </a:prstGeom>
        </p:spPr>
      </p:pic>
      <p:sp>
        <p:nvSpPr>
          <p:cNvPr id="5" name="Title 1">
            <a:extLst>
              <a:ext uri="{FF2B5EF4-FFF2-40B4-BE49-F238E27FC236}">
                <a16:creationId xmlns:a16="http://schemas.microsoft.com/office/drawing/2014/main" id="{E1E2F7B8-E64A-DA62-E40B-56FB77B1F232}"/>
              </a:ext>
            </a:extLst>
          </p:cNvPr>
          <p:cNvSpPr txBox="1">
            <a:spLocks/>
          </p:cNvSpPr>
          <p:nvPr/>
        </p:nvSpPr>
        <p:spPr>
          <a:xfrm>
            <a:off x="387810" y="697800"/>
            <a:ext cx="10454302" cy="1397050"/>
          </a:xfrm>
          <a:prstGeom prst="rect">
            <a:avLst/>
          </a:prstGeom>
          <a:no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GB" b="1" dirty="0">
                <a:solidFill>
                  <a:srgbClr val="003087"/>
                </a:solidFill>
                <a:latin typeface="Arial" panose="020B0604020202020204" pitchFamily="34" charset="0"/>
                <a:cs typeface="Arial" panose="020B0604020202020204" pitchFamily="34" charset="0"/>
              </a:rPr>
              <a:t>FPC8 and 9 </a:t>
            </a:r>
          </a:p>
          <a:p>
            <a:r>
              <a:rPr lang="en-GB" b="1" dirty="0">
                <a:solidFill>
                  <a:srgbClr val="003087"/>
                </a:solidFill>
                <a:latin typeface="Arial" panose="020B0604020202020204" pitchFamily="34" charset="0"/>
                <a:cs typeface="Arial" panose="020B0604020202020204" pitchFamily="34" charset="0"/>
              </a:rPr>
              <a:t>(Upholding values and Quality improvement)</a:t>
            </a:r>
          </a:p>
        </p:txBody>
      </p:sp>
      <p:sp>
        <p:nvSpPr>
          <p:cNvPr id="2" name="Content Placeholder 2">
            <a:extLst>
              <a:ext uri="{FF2B5EF4-FFF2-40B4-BE49-F238E27FC236}">
                <a16:creationId xmlns:a16="http://schemas.microsoft.com/office/drawing/2014/main" id="{DAF0A923-1BB6-C699-258A-C938D0377572}"/>
              </a:ext>
            </a:extLst>
          </p:cNvPr>
          <p:cNvSpPr>
            <a:spLocks noGrp="1"/>
          </p:cNvSpPr>
          <p:nvPr>
            <p:ph idx="1"/>
          </p:nvPr>
        </p:nvSpPr>
        <p:spPr>
          <a:xfrm>
            <a:off x="387810" y="1993729"/>
            <a:ext cx="10948824" cy="942392"/>
          </a:xfrm>
        </p:spPr>
        <p:txBody>
          <a:bodyPr anchor="ctr">
            <a:normAutofit/>
          </a:bodyPr>
          <a:lstStyle/>
          <a:p>
            <a:r>
              <a:rPr lang="en-GB" sz="2000" dirty="0"/>
              <a:t>Understands and recognising areas for improvement and promotion of safe patient care</a:t>
            </a:r>
          </a:p>
        </p:txBody>
      </p:sp>
      <p:graphicFrame>
        <p:nvGraphicFramePr>
          <p:cNvPr id="3" name="Table 2">
            <a:extLst>
              <a:ext uri="{FF2B5EF4-FFF2-40B4-BE49-F238E27FC236}">
                <a16:creationId xmlns:a16="http://schemas.microsoft.com/office/drawing/2014/main" id="{C157839A-3273-48DB-9B4B-D7BC4252C53D}"/>
              </a:ext>
            </a:extLst>
          </p:cNvPr>
          <p:cNvGraphicFramePr>
            <a:graphicFrameLocks noGrp="1"/>
          </p:cNvGraphicFramePr>
          <p:nvPr>
            <p:extLst>
              <p:ext uri="{D42A27DB-BD31-4B8C-83A1-F6EECF244321}">
                <p14:modId xmlns:p14="http://schemas.microsoft.com/office/powerpoint/2010/main" val="2884021749"/>
              </p:ext>
            </p:extLst>
          </p:nvPr>
        </p:nvGraphicFramePr>
        <p:xfrm>
          <a:off x="677029" y="3107094"/>
          <a:ext cx="9875864" cy="2759318"/>
        </p:xfrm>
        <a:graphic>
          <a:graphicData uri="http://schemas.openxmlformats.org/drawingml/2006/table">
            <a:tbl>
              <a:tblPr firstRow="1" firstCol="1" bandRow="1"/>
              <a:tblGrid>
                <a:gridCol w="9875864">
                  <a:extLst>
                    <a:ext uri="{9D8B030D-6E8A-4147-A177-3AD203B41FA5}">
                      <a16:colId xmlns:a16="http://schemas.microsoft.com/office/drawing/2014/main" val="2123779932"/>
                    </a:ext>
                  </a:extLst>
                </a:gridCol>
              </a:tblGrid>
              <a:tr h="1223436">
                <a:tc>
                  <a:txBody>
                    <a:bodyPr/>
                    <a:lstStyle/>
                    <a:p>
                      <a:pPr marL="0" marR="9144" lvl="0" indent="0" algn="l" defTabSz="914400" rtl="0" eaLnBrk="1" fontAlgn="ctr" latinLnBrk="0" hangingPunct="1">
                        <a:lnSpc>
                          <a:spcPct val="107000"/>
                        </a:lnSpc>
                        <a:spcBef>
                          <a:spcPts val="0"/>
                        </a:spcBef>
                        <a:spcAft>
                          <a:spcPts val="1450"/>
                        </a:spcAft>
                        <a:buClrTx/>
                        <a:buSzTx/>
                        <a:buFontTx/>
                        <a:buNone/>
                        <a:tabLst/>
                        <a:defRPr/>
                      </a:pPr>
                      <a:r>
                        <a:rPr lang="en-GB" sz="1900" b="1" i="0" u="none" strike="noStrike" kern="100" dirty="0">
                          <a:effectLst/>
                          <a:latin typeface="Arial" panose="020B0604020202020204" pitchFamily="34" charset="0"/>
                          <a:ea typeface="Arial" panose="020B0004020202020204" pitchFamily="34" charset="0"/>
                          <a:cs typeface="Arial" panose="02020603050405020304" pitchFamily="18" charset="0"/>
                        </a:rPr>
                        <a:t>Quality improvement: </a:t>
                      </a:r>
                      <a:r>
                        <a:rPr lang="en-GB" sz="1900" b="0" i="0" u="none" strike="noStrike" kern="100" dirty="0">
                          <a:effectLst/>
                          <a:latin typeface="Arial" panose="020B0604020202020204" pitchFamily="34" charset="0"/>
                          <a:ea typeface="Arial" panose="020B0004020202020204" pitchFamily="34" charset="0"/>
                          <a:cs typeface="Arial" panose="02020603050405020304" pitchFamily="18" charset="0"/>
                        </a:rPr>
                        <a:t>take an active part in processes to improve the quality </a:t>
                      </a:r>
                      <a:r>
                        <a:rPr lang="en-GB" sz="1900" b="1" i="0" u="none" strike="noStrike" kern="100" dirty="0">
                          <a:solidFill>
                            <a:schemeClr val="tx1"/>
                          </a:solidFill>
                          <a:effectLst/>
                          <a:latin typeface="Arial" panose="020B0604020202020204" pitchFamily="34" charset="0"/>
                          <a:ea typeface="Arial" panose="020B0004020202020204" pitchFamily="34" charset="0"/>
                          <a:cs typeface="Arial" panose="02020603050405020304" pitchFamily="18" charset="0"/>
                        </a:rPr>
                        <a:t>and sustainability </a:t>
                      </a:r>
                      <a:r>
                        <a:rPr lang="en-GB" sz="1900" b="0" i="0" u="none" strike="noStrike" kern="100" dirty="0">
                          <a:effectLst/>
                          <a:latin typeface="Arial" panose="020B0604020202020204" pitchFamily="34" charset="0"/>
                          <a:ea typeface="Arial" panose="020B0004020202020204" pitchFamily="34" charset="0"/>
                          <a:cs typeface="Arial" panose="02020603050405020304" pitchFamily="18" charset="0"/>
                        </a:rPr>
                        <a:t>of care</a:t>
                      </a:r>
                      <a:r>
                        <a:rPr lang="en-GB" sz="1800" b="0" i="0" u="none" strike="noStrike" kern="1200" baseline="0" dirty="0">
                          <a:solidFill>
                            <a:schemeClr val="tx1"/>
                          </a:solidFill>
                          <a:latin typeface="+mn-lt"/>
                          <a:ea typeface="+mn-ea"/>
                          <a:cs typeface="+mn-cs"/>
                        </a:rPr>
                        <a:t>, </a:t>
                      </a:r>
                      <a:r>
                        <a:rPr lang="en-GB" sz="1800" b="1" i="0" u="none" strike="noStrike" kern="1200" baseline="0" dirty="0">
                          <a:solidFill>
                            <a:schemeClr val="tx1"/>
                          </a:solidFill>
                          <a:latin typeface="+mn-lt"/>
                          <a:ea typeface="+mn-ea"/>
                          <a:cs typeface="+mn-cs"/>
                        </a:rPr>
                        <a:t>with consideration to environmental sustainability</a:t>
                      </a:r>
                      <a:r>
                        <a:rPr lang="en-GB" sz="1800" b="0" i="0" u="none" strike="noStrike" kern="1200" baseline="0" dirty="0">
                          <a:solidFill>
                            <a:schemeClr val="tx1"/>
                          </a:solidFill>
                          <a:latin typeface="+mn-lt"/>
                          <a:ea typeface="+mn-ea"/>
                          <a:cs typeface="+mn-cs"/>
                        </a:rPr>
                        <a:t>; promotion of safe care through engagement with QI activity, risk management and safe prescribing.</a:t>
                      </a:r>
                    </a:p>
                  </a:txBody>
                  <a:tcPr marL="115215" marR="115215" marT="160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4596822"/>
                  </a:ext>
                </a:extLst>
              </a:tr>
              <a:tr h="1535882">
                <a:tc>
                  <a:txBody>
                    <a:bodyPr/>
                    <a:lstStyle/>
                    <a:p>
                      <a:pPr marL="182880" indent="-182880" algn="l" fontAlgn="t">
                        <a:lnSpc>
                          <a:spcPct val="107000"/>
                        </a:lnSpc>
                        <a:spcAft>
                          <a:spcPts val="800"/>
                        </a:spcAft>
                        <a:buNone/>
                      </a:pPr>
                      <a:r>
                        <a:rPr lang="en-GB" sz="1900" b="0" i="0" u="none" strike="noStrike" kern="100" dirty="0">
                          <a:effectLst/>
                          <a:latin typeface="Arial" panose="020B0604020202020204" pitchFamily="34" charset="0"/>
                          <a:ea typeface="Arial" panose="020B0004020202020204" pitchFamily="34" charset="0"/>
                          <a:cs typeface="Arial" panose="02020603050405020304" pitchFamily="18" charset="0"/>
                        </a:rPr>
                        <a:t>F1 behaviours</a:t>
                      </a:r>
                    </a:p>
                    <a:p>
                      <a:pPr marL="285750" indent="-285750">
                        <a:buFont typeface="Arial" panose="020B0604020202020204" pitchFamily="34" charset="0"/>
                        <a:buChar char="•"/>
                      </a:pPr>
                      <a:r>
                        <a:rPr lang="en-GB" sz="1800" b="0" i="0" u="none" strike="noStrike" kern="1200" baseline="0" dirty="0">
                          <a:solidFill>
                            <a:schemeClr val="tx1"/>
                          </a:solidFill>
                          <a:latin typeface="+mn-lt"/>
                          <a:ea typeface="+mn-ea"/>
                          <a:cs typeface="+mn-cs"/>
                        </a:rPr>
                        <a:t>Engages with QI initiatives through activities such as collecting data for audit purposes, attending meetings such as QI meetings and Green Group/sustainability meetings, and following recommendations to improve the quality of care.</a:t>
                      </a:r>
                    </a:p>
                  </a:txBody>
                  <a:tcPr marL="115215" marR="115215" marT="160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3387627"/>
                  </a:ext>
                </a:extLst>
              </a:tr>
            </a:tbl>
          </a:graphicData>
        </a:graphic>
      </p:graphicFrame>
    </p:spTree>
    <p:extLst>
      <p:ext uri="{BB962C8B-B14F-4D97-AF65-F5344CB8AC3E}">
        <p14:creationId xmlns:p14="http://schemas.microsoft.com/office/powerpoint/2010/main" val="3728457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12842-DDA5-E9BC-7D73-26C4FEE0536E}"/>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F1F8BCB9-9D56-1074-4605-AB8B00532871}"/>
              </a:ext>
            </a:extLst>
          </p:cNvPr>
          <p:cNvPicPr>
            <a:picLocks noChangeAspect="1"/>
          </p:cNvPicPr>
          <p:nvPr/>
        </p:nvPicPr>
        <p:blipFill>
          <a:blip r:embed="rId2"/>
          <a:stretch>
            <a:fillRect/>
          </a:stretch>
        </p:blipFill>
        <p:spPr>
          <a:xfrm>
            <a:off x="9457830" y="109727"/>
            <a:ext cx="2570333" cy="1176147"/>
          </a:xfrm>
          <a:prstGeom prst="rect">
            <a:avLst/>
          </a:prstGeom>
        </p:spPr>
      </p:pic>
      <p:sp>
        <p:nvSpPr>
          <p:cNvPr id="5" name="Title 1">
            <a:extLst>
              <a:ext uri="{FF2B5EF4-FFF2-40B4-BE49-F238E27FC236}">
                <a16:creationId xmlns:a16="http://schemas.microsoft.com/office/drawing/2014/main" id="{000B1774-A898-46B4-2089-7F220B25C558}"/>
              </a:ext>
            </a:extLst>
          </p:cNvPr>
          <p:cNvSpPr txBox="1">
            <a:spLocks/>
          </p:cNvSpPr>
          <p:nvPr/>
        </p:nvSpPr>
        <p:spPr>
          <a:xfrm>
            <a:off x="646730" y="328246"/>
            <a:ext cx="7772400" cy="139705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GB" b="0">
                <a:solidFill>
                  <a:srgbClr val="003087"/>
                </a:solidFill>
                <a:latin typeface="Arial" panose="020B0604020202020204" pitchFamily="34" charset="0"/>
                <a:cs typeface="Arial" panose="020B0604020202020204" pitchFamily="34" charset="0"/>
              </a:rPr>
              <a:t>Core learning</a:t>
            </a:r>
          </a:p>
        </p:txBody>
      </p:sp>
      <p:sp>
        <p:nvSpPr>
          <p:cNvPr id="7" name="Content Placeholder 6">
            <a:extLst>
              <a:ext uri="{FF2B5EF4-FFF2-40B4-BE49-F238E27FC236}">
                <a16:creationId xmlns:a16="http://schemas.microsoft.com/office/drawing/2014/main" id="{E544693F-59FF-3B88-1C33-68CFAC3BDAC2}"/>
              </a:ext>
            </a:extLst>
          </p:cNvPr>
          <p:cNvSpPr>
            <a:spLocks noGrp="1"/>
          </p:cNvSpPr>
          <p:nvPr>
            <p:ph idx="1"/>
          </p:nvPr>
        </p:nvSpPr>
        <p:spPr>
          <a:xfrm>
            <a:off x="646730" y="1725296"/>
            <a:ext cx="11095299" cy="4967172"/>
          </a:xfrm>
        </p:spPr>
        <p:txBody>
          <a:bodyPr>
            <a:normAutofit fontScale="77500" lnSpcReduction="20000"/>
          </a:bodyPr>
          <a:lstStyle/>
          <a:p>
            <a:pPr marL="342900" marR="0" lvl="0" indent="-342900" algn="l" defTabSz="914400" rtl="0" eaLnBrk="1" fontAlgn="base" latinLnBrk="0" hangingPunct="1">
              <a:lnSpc>
                <a:spcPct val="107000"/>
              </a:lnSpc>
              <a:spcBef>
                <a:spcPts val="0"/>
              </a:spcBef>
              <a:spcAft>
                <a:spcPts val="800"/>
              </a:spcAft>
              <a:buClr>
                <a:srgbClr val="000000"/>
              </a:buClr>
              <a:buSzPct val="100000"/>
              <a:buFont typeface="Arial" panose="020B0604020202020204" pitchFamily="34" charset="0"/>
              <a:buChar char="•"/>
              <a:tabLst/>
              <a:defRPr/>
            </a:pPr>
            <a:r>
              <a:rPr kumimoji="0" lang="en-GB" sz="2600" b="0" i="0" u="none" strike="noStrike" kern="100" cap="none" spc="0" normalizeH="0" baseline="0" noProof="0" dirty="0">
                <a:ln>
                  <a:noFill/>
                </a:ln>
                <a:solidFill>
                  <a:prstClr val="black"/>
                </a:solidFill>
                <a:effectLst/>
                <a:uLnTx/>
                <a:uFill>
                  <a:solidFill>
                    <a:srgbClr val="000000"/>
                  </a:solidFill>
                </a:uFill>
                <a:latin typeface="Arial" panose="020B0004020202020204" pitchFamily="34" charset="0"/>
              </a:rPr>
              <a:t>Mental health, including mental illness </a:t>
            </a:r>
          </a:p>
          <a:p>
            <a:pPr marL="342900" marR="0" lvl="0" indent="-342900" algn="l" defTabSz="914400" rtl="0" eaLnBrk="1" fontAlgn="base" latinLnBrk="0" hangingPunct="1">
              <a:lnSpc>
                <a:spcPct val="107000"/>
              </a:lnSpc>
              <a:spcBef>
                <a:spcPts val="0"/>
              </a:spcBef>
              <a:spcAft>
                <a:spcPts val="800"/>
              </a:spcAft>
              <a:buClr>
                <a:srgbClr val="000000"/>
              </a:buClr>
              <a:buSzPct val="100000"/>
              <a:buFont typeface="Arial" panose="020B0604020202020204" pitchFamily="34" charset="0"/>
              <a:buChar char="•"/>
              <a:tabLst/>
              <a:defRPr/>
            </a:pPr>
            <a:r>
              <a:rPr kumimoji="0" lang="en-GB" sz="2600" b="0" i="0" u="none" strike="noStrike" kern="100" cap="none" spc="0" normalizeH="0" baseline="0" noProof="0" dirty="0">
                <a:ln>
                  <a:noFill/>
                </a:ln>
                <a:solidFill>
                  <a:prstClr val="black"/>
                </a:solidFill>
                <a:effectLst/>
                <a:uLnTx/>
                <a:uFill>
                  <a:solidFill>
                    <a:srgbClr val="000000"/>
                  </a:solidFill>
                </a:uFill>
                <a:latin typeface="Arial" panose="020B0004020202020204" pitchFamily="34" charset="0"/>
              </a:rPr>
              <a:t>Population health, including social justice and tackling health inequality</a:t>
            </a:r>
          </a:p>
          <a:p>
            <a:pPr marL="342900" marR="0" lvl="0" indent="-342900" algn="l" defTabSz="914400" rtl="0" eaLnBrk="1" fontAlgn="base" latinLnBrk="0" hangingPunct="1">
              <a:lnSpc>
                <a:spcPct val="107000"/>
              </a:lnSpc>
              <a:spcBef>
                <a:spcPts val="0"/>
              </a:spcBef>
              <a:spcAft>
                <a:spcPts val="800"/>
              </a:spcAft>
              <a:buClr>
                <a:srgbClr val="000000"/>
              </a:buClr>
              <a:buSzPct val="100000"/>
              <a:buFont typeface="Arial" panose="020B0604020202020204" pitchFamily="34" charset="0"/>
              <a:buChar char="•"/>
              <a:tabLst/>
              <a:defRPr/>
            </a:pPr>
            <a:r>
              <a:rPr kumimoji="0" lang="en-GB" sz="2600" b="0" i="0" u="none" strike="noStrike" kern="100" cap="none" spc="0" normalizeH="0" baseline="0" noProof="0" dirty="0">
                <a:ln>
                  <a:noFill/>
                </a:ln>
                <a:solidFill>
                  <a:prstClr val="black"/>
                </a:solidFill>
                <a:effectLst/>
                <a:uLnTx/>
                <a:uFill>
                  <a:solidFill>
                    <a:srgbClr val="000000"/>
                  </a:solidFill>
                </a:uFill>
                <a:latin typeface="Arial" panose="020B0004020202020204" pitchFamily="34" charset="0"/>
              </a:rPr>
              <a:t>Simulation to promote patient safety, human factors and system working</a:t>
            </a:r>
          </a:p>
          <a:p>
            <a:pPr marL="342900" marR="0" lvl="0" indent="-342900" algn="l" defTabSz="914400" rtl="0" eaLnBrk="1" fontAlgn="base" latinLnBrk="0" hangingPunct="1">
              <a:lnSpc>
                <a:spcPct val="107000"/>
              </a:lnSpc>
              <a:spcBef>
                <a:spcPts val="0"/>
              </a:spcBef>
              <a:spcAft>
                <a:spcPts val="800"/>
              </a:spcAft>
              <a:buClr>
                <a:srgbClr val="000000"/>
              </a:buClr>
              <a:buSzPct val="100000"/>
              <a:buFont typeface="Arial" panose="020B0604020202020204" pitchFamily="34" charset="0"/>
              <a:buChar char="•"/>
              <a:tabLst/>
              <a:defRPr/>
            </a:pPr>
            <a:r>
              <a:rPr kumimoji="0" lang="en-GB" sz="2600" b="0" i="0" u="none" strike="noStrike" kern="100" cap="none" spc="0" normalizeH="0" baseline="0" noProof="0" dirty="0">
                <a:ln>
                  <a:noFill/>
                </a:ln>
                <a:solidFill>
                  <a:prstClr val="black"/>
                </a:solidFill>
                <a:effectLst/>
                <a:uLnTx/>
                <a:uFill>
                  <a:solidFill>
                    <a:srgbClr val="000000"/>
                  </a:solidFill>
                </a:uFill>
                <a:latin typeface="Arial" panose="020B0004020202020204" pitchFamily="34" charset="0"/>
              </a:rPr>
              <a:t>Leadership </a:t>
            </a:r>
          </a:p>
          <a:p>
            <a:pPr marL="342900" marR="0" lvl="0" indent="-342900" algn="l" defTabSz="914400" rtl="0" eaLnBrk="1" fontAlgn="base" latinLnBrk="0" hangingPunct="1">
              <a:lnSpc>
                <a:spcPct val="107000"/>
              </a:lnSpc>
              <a:spcBef>
                <a:spcPts val="0"/>
              </a:spcBef>
              <a:spcAft>
                <a:spcPts val="800"/>
              </a:spcAft>
              <a:buClr>
                <a:srgbClr val="000000"/>
              </a:buClr>
              <a:buSzPct val="100000"/>
              <a:buFont typeface="Arial" panose="020B0604020202020204" pitchFamily="34" charset="0"/>
              <a:buChar char="•"/>
              <a:tabLst/>
              <a:defRPr/>
            </a:pPr>
            <a:r>
              <a:rPr kumimoji="0" lang="en-GB" sz="2600" b="0" i="0" u="none" strike="noStrike" kern="100" cap="none" spc="0" normalizeH="0" baseline="0" noProof="0" dirty="0">
                <a:ln>
                  <a:noFill/>
                </a:ln>
                <a:solidFill>
                  <a:prstClr val="black"/>
                </a:solidFill>
                <a:effectLst/>
                <a:uLnTx/>
                <a:uFill>
                  <a:solidFill>
                    <a:srgbClr val="000000"/>
                  </a:solidFill>
                </a:uFill>
                <a:latin typeface="Arial" panose="020B0004020202020204" pitchFamily="34" charset="0"/>
              </a:rPr>
              <a:t>Quality improvement methodology, including environmental sustainability </a:t>
            </a:r>
          </a:p>
          <a:p>
            <a:pPr marL="342900" marR="0" lvl="0" indent="-342900" algn="l" defTabSz="914400" rtl="0" eaLnBrk="1" fontAlgn="base" latinLnBrk="0" hangingPunct="1">
              <a:lnSpc>
                <a:spcPct val="107000"/>
              </a:lnSpc>
              <a:spcBef>
                <a:spcPts val="0"/>
              </a:spcBef>
              <a:spcAft>
                <a:spcPts val="800"/>
              </a:spcAft>
              <a:buClr>
                <a:srgbClr val="000000"/>
              </a:buClr>
              <a:buSzPct val="100000"/>
              <a:buFont typeface="Arial" panose="020B0604020202020204" pitchFamily="34" charset="0"/>
              <a:buChar char="•"/>
              <a:tabLst/>
              <a:defRPr/>
            </a:pPr>
            <a:r>
              <a:rPr kumimoji="0" lang="en-GB" sz="2600" b="0" i="0" u="none" strike="noStrike" kern="100" cap="none" spc="0" normalizeH="0" baseline="0" noProof="0" dirty="0">
                <a:ln>
                  <a:noFill/>
                </a:ln>
                <a:solidFill>
                  <a:prstClr val="black"/>
                </a:solidFill>
                <a:effectLst/>
                <a:uLnTx/>
                <a:uFill>
                  <a:solidFill>
                    <a:srgbClr val="000000"/>
                  </a:solidFill>
                </a:uFill>
                <a:latin typeface="Arial" panose="020B0004020202020204" pitchFamily="34" charset="0"/>
              </a:rPr>
              <a:t>Careers guidance </a:t>
            </a:r>
          </a:p>
          <a:p>
            <a:pPr marL="342900" indent="-342900" fontAlgn="base">
              <a:lnSpc>
                <a:spcPct val="107000"/>
              </a:lnSpc>
              <a:spcBef>
                <a:spcPts val="0"/>
              </a:spcBef>
              <a:spcAft>
                <a:spcPts val="800"/>
              </a:spcAft>
              <a:buClr>
                <a:srgbClr val="000000"/>
              </a:buClr>
              <a:buSzPct val="100000"/>
              <a:defRPr/>
            </a:pPr>
            <a:r>
              <a:rPr lang="en-GB" sz="2600" kern="100" dirty="0">
                <a:solidFill>
                  <a:prstClr val="black"/>
                </a:solidFill>
                <a:uFill>
                  <a:solidFill>
                    <a:srgbClr val="000000"/>
                  </a:solidFill>
                </a:uFill>
                <a:latin typeface="Arial" panose="020B0004020202020204" pitchFamily="34" charset="0"/>
              </a:rPr>
              <a:t>Integration of acute illness into chronic disease management and complex multimorbidity</a:t>
            </a:r>
          </a:p>
          <a:p>
            <a:pPr marL="342900" indent="-342900" fontAlgn="base">
              <a:lnSpc>
                <a:spcPct val="107000"/>
              </a:lnSpc>
              <a:spcBef>
                <a:spcPts val="0"/>
              </a:spcBef>
              <a:spcAft>
                <a:spcPts val="800"/>
              </a:spcAft>
              <a:buClr>
                <a:srgbClr val="000000"/>
              </a:buClr>
              <a:buSzPct val="100000"/>
              <a:defRPr/>
            </a:pPr>
            <a:r>
              <a:rPr lang="en-GB" sz="2600" kern="100" dirty="0">
                <a:solidFill>
                  <a:prstClr val="black"/>
                </a:solidFill>
                <a:uFill>
                  <a:solidFill>
                    <a:srgbClr val="000000"/>
                  </a:solidFill>
                </a:uFill>
                <a:latin typeface="Arial" panose="020B0004020202020204" pitchFamily="34" charset="0"/>
              </a:rPr>
              <a:t>Frailty </a:t>
            </a:r>
          </a:p>
          <a:p>
            <a:pPr marL="342900" indent="-342900" fontAlgn="base">
              <a:lnSpc>
                <a:spcPct val="107000"/>
              </a:lnSpc>
              <a:spcBef>
                <a:spcPts val="0"/>
              </a:spcBef>
              <a:spcAft>
                <a:spcPts val="800"/>
              </a:spcAft>
              <a:buClr>
                <a:srgbClr val="000000"/>
              </a:buClr>
              <a:buSzPct val="100000"/>
              <a:defRPr/>
            </a:pPr>
            <a:r>
              <a:rPr lang="en-GB" sz="2600" kern="100" dirty="0">
                <a:solidFill>
                  <a:prstClr val="black"/>
                </a:solidFill>
                <a:uFill>
                  <a:solidFill>
                    <a:srgbClr val="000000"/>
                  </a:solidFill>
                </a:uFill>
                <a:latin typeface="Arial" panose="020B0004020202020204" pitchFamily="34" charset="0"/>
              </a:rPr>
              <a:t>End of life care </a:t>
            </a:r>
          </a:p>
          <a:p>
            <a:pPr marL="342900" indent="-342900" fontAlgn="base">
              <a:lnSpc>
                <a:spcPct val="107000"/>
              </a:lnSpc>
              <a:spcBef>
                <a:spcPts val="0"/>
              </a:spcBef>
              <a:spcAft>
                <a:spcPts val="800"/>
              </a:spcAft>
              <a:buClr>
                <a:srgbClr val="000000"/>
              </a:buClr>
              <a:buSzPct val="100000"/>
              <a:defRPr/>
            </a:pPr>
            <a:r>
              <a:rPr lang="en-GB" sz="2600" kern="100" dirty="0">
                <a:solidFill>
                  <a:prstClr val="black"/>
                </a:solidFill>
                <a:uFill>
                  <a:solidFill>
                    <a:srgbClr val="000000"/>
                  </a:solidFill>
                </a:uFill>
                <a:latin typeface="Arial" panose="020B0004020202020204" pitchFamily="34" charset="0"/>
              </a:rPr>
              <a:t>Teaching skills </a:t>
            </a:r>
          </a:p>
          <a:p>
            <a:pPr marL="342900" indent="-342900" fontAlgn="base">
              <a:lnSpc>
                <a:spcPct val="107000"/>
              </a:lnSpc>
              <a:spcBef>
                <a:spcPts val="0"/>
              </a:spcBef>
              <a:spcAft>
                <a:spcPts val="800"/>
              </a:spcAft>
              <a:buClr>
                <a:srgbClr val="000000"/>
              </a:buClr>
              <a:buSzPct val="100000"/>
              <a:defRPr/>
            </a:pPr>
            <a:r>
              <a:rPr lang="en-GB" sz="2600" kern="100" dirty="0">
                <a:solidFill>
                  <a:prstClr val="black"/>
                </a:solidFill>
                <a:uFill>
                  <a:solidFill>
                    <a:srgbClr val="000000"/>
                  </a:solidFill>
                </a:uFill>
                <a:latin typeface="Arial" panose="020B0004020202020204" pitchFamily="34" charset="0"/>
              </a:rPr>
              <a:t>Patient safety, including teaching on high risk prescribing and systems working </a:t>
            </a:r>
          </a:p>
          <a:p>
            <a:pPr marL="342900" indent="-342900" fontAlgn="base">
              <a:lnSpc>
                <a:spcPct val="107000"/>
              </a:lnSpc>
              <a:spcBef>
                <a:spcPts val="0"/>
              </a:spcBef>
              <a:spcAft>
                <a:spcPts val="800"/>
              </a:spcAft>
              <a:buClr>
                <a:srgbClr val="000000"/>
              </a:buClr>
              <a:buSzPct val="100000"/>
              <a:defRPr/>
            </a:pPr>
            <a:r>
              <a:rPr lang="en-GB" sz="2600" kern="100" dirty="0">
                <a:solidFill>
                  <a:prstClr val="black"/>
                </a:solidFill>
                <a:uFill>
                  <a:solidFill>
                    <a:srgbClr val="000000"/>
                  </a:solidFill>
                </a:uFill>
                <a:latin typeface="Arial" panose="020B0004020202020204" pitchFamily="34" charset="0"/>
              </a:rPr>
              <a:t>Safeguarding, with a focus on the vulnerable adult and child protection</a:t>
            </a:r>
          </a:p>
          <a:p>
            <a:pPr marL="342900" indent="-342900" fontAlgn="base">
              <a:lnSpc>
                <a:spcPct val="107000"/>
              </a:lnSpc>
              <a:spcBef>
                <a:spcPts val="0"/>
              </a:spcBef>
              <a:spcAft>
                <a:spcPts val="800"/>
              </a:spcAft>
              <a:buClr>
                <a:srgbClr val="000000"/>
              </a:buClr>
              <a:buSzPct val="100000"/>
              <a:defRPr/>
            </a:pPr>
            <a:r>
              <a:rPr lang="en-GB" sz="2600" kern="100" dirty="0">
                <a:solidFill>
                  <a:prstClr val="black"/>
                </a:solidFill>
                <a:uFill>
                  <a:solidFill>
                    <a:srgbClr val="000000"/>
                  </a:solidFill>
                </a:uFill>
                <a:latin typeface="Arial" panose="020B0004020202020204" pitchFamily="34" charset="0"/>
              </a:rPr>
              <a:t>Use of new technologies and the digital agenda</a:t>
            </a:r>
          </a:p>
        </p:txBody>
      </p:sp>
    </p:spTree>
    <p:extLst>
      <p:ext uri="{BB962C8B-B14F-4D97-AF65-F5344CB8AC3E}">
        <p14:creationId xmlns:p14="http://schemas.microsoft.com/office/powerpoint/2010/main" val="2348758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F497D-AF40-81A0-F242-B00C52C510A0}"/>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616399DC-64C9-798C-214E-54064611ACE3}"/>
              </a:ext>
            </a:extLst>
          </p:cNvPr>
          <p:cNvPicPr>
            <a:picLocks noChangeAspect="1"/>
          </p:cNvPicPr>
          <p:nvPr/>
        </p:nvPicPr>
        <p:blipFill>
          <a:blip r:embed="rId2"/>
          <a:stretch>
            <a:fillRect/>
          </a:stretch>
        </p:blipFill>
        <p:spPr>
          <a:xfrm>
            <a:off x="9457830" y="109727"/>
            <a:ext cx="2570333" cy="1176147"/>
          </a:xfrm>
          <a:prstGeom prst="rect">
            <a:avLst/>
          </a:prstGeom>
        </p:spPr>
      </p:pic>
      <p:sp>
        <p:nvSpPr>
          <p:cNvPr id="5" name="Title 1">
            <a:extLst>
              <a:ext uri="{FF2B5EF4-FFF2-40B4-BE49-F238E27FC236}">
                <a16:creationId xmlns:a16="http://schemas.microsoft.com/office/drawing/2014/main" id="{C62E8A6F-DBB8-BF84-EC26-F9D64490DD30}"/>
              </a:ext>
            </a:extLst>
          </p:cNvPr>
          <p:cNvSpPr txBox="1">
            <a:spLocks/>
          </p:cNvSpPr>
          <p:nvPr/>
        </p:nvSpPr>
        <p:spPr>
          <a:xfrm>
            <a:off x="681455" y="697800"/>
            <a:ext cx="7772400" cy="139705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GB" b="1" dirty="0">
                <a:solidFill>
                  <a:srgbClr val="003087"/>
                </a:solidFill>
                <a:latin typeface="Arial" panose="020B0604020202020204" pitchFamily="34" charset="0"/>
                <a:cs typeface="Arial" panose="020B0604020202020204" pitchFamily="34" charset="0"/>
              </a:rPr>
              <a:t>QI</a:t>
            </a:r>
          </a:p>
          <a:p>
            <a:r>
              <a:rPr lang="en-GB" b="1" dirty="0">
                <a:solidFill>
                  <a:srgbClr val="003087"/>
                </a:solidFill>
                <a:latin typeface="Arial" panose="020B0604020202020204" pitchFamily="34" charset="0"/>
                <a:cs typeface="Arial" panose="020B0604020202020204" pitchFamily="34" charset="0"/>
              </a:rPr>
              <a:t>Additional statement</a:t>
            </a:r>
          </a:p>
        </p:txBody>
      </p:sp>
      <p:sp>
        <p:nvSpPr>
          <p:cNvPr id="2" name="Content Placeholder 2">
            <a:extLst>
              <a:ext uri="{FF2B5EF4-FFF2-40B4-BE49-F238E27FC236}">
                <a16:creationId xmlns:a16="http://schemas.microsoft.com/office/drawing/2014/main" id="{1F3B3A9D-7EC8-7114-29E4-E4C25DB4815F}"/>
              </a:ext>
            </a:extLst>
          </p:cNvPr>
          <p:cNvSpPr>
            <a:spLocks noGrp="1"/>
          </p:cNvSpPr>
          <p:nvPr>
            <p:ph idx="1"/>
          </p:nvPr>
        </p:nvSpPr>
        <p:spPr>
          <a:xfrm>
            <a:off x="679048" y="2612571"/>
            <a:ext cx="10833904" cy="3009830"/>
          </a:xfrm>
        </p:spPr>
        <p:txBody>
          <a:bodyPr anchor="ctr">
            <a:normAutofit/>
          </a:bodyPr>
          <a:lstStyle/>
          <a:p>
            <a:pPr marL="0" indent="0">
              <a:buNone/>
            </a:pPr>
            <a:r>
              <a:rPr lang="en-GB" sz="2400" dirty="0"/>
              <a:t>Quality improvement methods used by FDs should ideally include consideration of the social and environmental impacts of change in addition to patient/population outcomes and financial considerations</a:t>
            </a:r>
          </a:p>
        </p:txBody>
      </p:sp>
    </p:spTree>
    <p:extLst>
      <p:ext uri="{BB962C8B-B14F-4D97-AF65-F5344CB8AC3E}">
        <p14:creationId xmlns:p14="http://schemas.microsoft.com/office/powerpoint/2010/main" val="438738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22DA8-44B0-85B3-FC54-E105DE3D4177}"/>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9B5FF35D-EE7C-5BA0-1E70-8D27A5C7FE6E}"/>
              </a:ext>
            </a:extLst>
          </p:cNvPr>
          <p:cNvPicPr>
            <a:picLocks noChangeAspect="1"/>
          </p:cNvPicPr>
          <p:nvPr/>
        </p:nvPicPr>
        <p:blipFill>
          <a:blip r:embed="rId2"/>
          <a:stretch>
            <a:fillRect/>
          </a:stretch>
        </p:blipFill>
        <p:spPr>
          <a:xfrm>
            <a:off x="9457830" y="109727"/>
            <a:ext cx="2570333" cy="1176147"/>
          </a:xfrm>
          <a:prstGeom prst="rect">
            <a:avLst/>
          </a:prstGeom>
        </p:spPr>
      </p:pic>
      <p:sp>
        <p:nvSpPr>
          <p:cNvPr id="5" name="Title 1">
            <a:extLst>
              <a:ext uri="{FF2B5EF4-FFF2-40B4-BE49-F238E27FC236}">
                <a16:creationId xmlns:a16="http://schemas.microsoft.com/office/drawing/2014/main" id="{FA7014BC-65D7-2B87-C27B-000624F16693}"/>
              </a:ext>
            </a:extLst>
          </p:cNvPr>
          <p:cNvSpPr txBox="1">
            <a:spLocks/>
          </p:cNvSpPr>
          <p:nvPr/>
        </p:nvSpPr>
        <p:spPr>
          <a:xfrm>
            <a:off x="432224" y="587349"/>
            <a:ext cx="9025605" cy="1397050"/>
          </a:xfrm>
          <a:prstGeom prst="rect">
            <a:avLst/>
          </a:prstGeom>
          <a:no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GB" b="1" dirty="0">
                <a:solidFill>
                  <a:srgbClr val="003087"/>
                </a:solidFill>
                <a:latin typeface="Arial" panose="020B0604020202020204" pitchFamily="34" charset="0"/>
                <a:cs typeface="Arial" panose="020B0604020202020204" pitchFamily="34" charset="0"/>
              </a:rPr>
              <a:t>Population health, including social justice and tackling health inequality </a:t>
            </a:r>
          </a:p>
        </p:txBody>
      </p:sp>
      <p:graphicFrame>
        <p:nvGraphicFramePr>
          <p:cNvPr id="2" name="Content Placeholder 3">
            <a:extLst>
              <a:ext uri="{FF2B5EF4-FFF2-40B4-BE49-F238E27FC236}">
                <a16:creationId xmlns:a16="http://schemas.microsoft.com/office/drawing/2014/main" id="{484E3954-2655-9D3F-1752-CAB64E08C17F}"/>
              </a:ext>
            </a:extLst>
          </p:cNvPr>
          <p:cNvGraphicFramePr>
            <a:graphicFrameLocks noGrp="1"/>
          </p:cNvGraphicFramePr>
          <p:nvPr>
            <p:ph idx="1"/>
            <p:extLst>
              <p:ext uri="{D42A27DB-BD31-4B8C-83A1-F6EECF244321}">
                <p14:modId xmlns:p14="http://schemas.microsoft.com/office/powerpoint/2010/main" val="3659633210"/>
              </p:ext>
            </p:extLst>
          </p:nvPr>
        </p:nvGraphicFramePr>
        <p:xfrm>
          <a:off x="292265" y="1800808"/>
          <a:ext cx="11327549" cy="3696402"/>
        </p:xfrm>
        <a:graphic>
          <a:graphicData uri="http://schemas.openxmlformats.org/drawingml/2006/table">
            <a:tbl>
              <a:tblPr firstRow="1" firstCol="1" bandRow="1">
                <a:noFill/>
                <a:tableStyleId>{5C22544A-7EE6-4342-B048-85BDC9FD1C3A}</a:tableStyleId>
              </a:tblPr>
              <a:tblGrid>
                <a:gridCol w="11327549">
                  <a:extLst>
                    <a:ext uri="{9D8B030D-6E8A-4147-A177-3AD203B41FA5}">
                      <a16:colId xmlns:a16="http://schemas.microsoft.com/office/drawing/2014/main" val="1041024225"/>
                    </a:ext>
                  </a:extLst>
                </a:gridCol>
              </a:tblGrid>
              <a:tr h="3696402">
                <a:tc>
                  <a:txBody>
                    <a:bodyPr/>
                    <a:lstStyle/>
                    <a:p>
                      <a:pPr marL="179705" marR="33655">
                        <a:lnSpc>
                          <a:spcPct val="104000"/>
                        </a:lnSpc>
                        <a:spcAft>
                          <a:spcPts val="800"/>
                        </a:spcAft>
                        <a:buNone/>
                      </a:pPr>
                      <a:r>
                        <a:rPr lang="en-GB" sz="2400" b="0" kern="100" cap="none" spc="0" dirty="0">
                          <a:solidFill>
                            <a:schemeClr val="tx1"/>
                          </a:solidFill>
                          <a:effectLst/>
                        </a:rPr>
                        <a:t>Examples for F1</a:t>
                      </a:r>
                    </a:p>
                    <a:p>
                      <a:pPr marL="522605" marR="33655" indent="-342900">
                        <a:lnSpc>
                          <a:spcPct val="104000"/>
                        </a:lnSpc>
                        <a:spcAft>
                          <a:spcPts val="800"/>
                        </a:spcAft>
                        <a:buFont typeface="Arial" panose="020B0604020202020204" pitchFamily="34" charset="0"/>
                        <a:buChar char="•"/>
                      </a:pPr>
                      <a:r>
                        <a:rPr lang="en-GB" sz="2400" b="0" kern="100" cap="none" spc="0" dirty="0">
                          <a:solidFill>
                            <a:schemeClr val="tx1"/>
                          </a:solidFill>
                          <a:effectLst/>
                        </a:rPr>
                        <a:t>Person-centred practice – treating patients in a holistic manner, involving them in their care decisions and supporting them to manage their own health.</a:t>
                      </a:r>
                    </a:p>
                    <a:p>
                      <a:pPr marL="179705" marR="33655" indent="0">
                        <a:lnSpc>
                          <a:spcPct val="104000"/>
                        </a:lnSpc>
                        <a:spcAft>
                          <a:spcPts val="800"/>
                        </a:spcAft>
                        <a:buFont typeface="Arial" panose="020B0604020202020204" pitchFamily="34" charset="0"/>
                        <a:buNone/>
                      </a:pPr>
                      <a:r>
                        <a:rPr lang="en-GB" sz="2400" b="0" kern="100" cap="none" spc="0" dirty="0">
                          <a:solidFill>
                            <a:schemeClr val="tx1"/>
                          </a:solidFill>
                          <a:effectLst/>
                        </a:rPr>
                        <a:t>Examples for F2</a:t>
                      </a:r>
                    </a:p>
                    <a:p>
                      <a:pPr marL="522605" marR="33655" lvl="0" indent="-342900" algn="l" defTabSz="914400" rtl="0" eaLnBrk="1" fontAlgn="base" latinLnBrk="0" hangingPunct="1">
                        <a:lnSpc>
                          <a:spcPct val="104000"/>
                        </a:lnSpc>
                        <a:spcAft>
                          <a:spcPts val="800"/>
                        </a:spcAft>
                        <a:buClr>
                          <a:srgbClr val="000000"/>
                        </a:buClr>
                        <a:buSzPct val="100000"/>
                        <a:buFont typeface="Arial" panose="020B0604020202020204" pitchFamily="34" charset="0"/>
                        <a:buChar char="•"/>
                      </a:pPr>
                      <a:r>
                        <a:rPr lang="en-GB" sz="2400" b="0" kern="100" cap="none" spc="0" dirty="0">
                          <a:solidFill>
                            <a:schemeClr val="tx1"/>
                          </a:solidFill>
                          <a:effectLst/>
                          <a:latin typeface="+mn-lt"/>
                          <a:ea typeface="+mn-ea"/>
                          <a:cs typeface="+mn-cs"/>
                        </a:rPr>
                        <a:t>Population health</a:t>
                      </a:r>
                      <a:r>
                        <a:rPr lang="en-GB" sz="2400" b="0" kern="100" cap="none" spc="0" dirty="0">
                          <a:solidFill>
                            <a:schemeClr val="tx1"/>
                          </a:solidFill>
                          <a:effectLst/>
                        </a:rPr>
                        <a:t> – </a:t>
                      </a:r>
                      <a:r>
                        <a:rPr lang="en-GB" sz="2400" b="0" kern="100" cap="none" spc="0" dirty="0">
                          <a:solidFill>
                            <a:schemeClr val="tx1"/>
                          </a:solidFill>
                          <a:effectLst/>
                          <a:latin typeface="+mn-lt"/>
                          <a:ea typeface="+mn-ea"/>
                          <a:cs typeface="+mn-cs"/>
                        </a:rPr>
                        <a:t>improving population health through preventative measures such as engaging with screening and advice.</a:t>
                      </a:r>
                    </a:p>
                    <a:p>
                      <a:pPr marR="8890">
                        <a:lnSpc>
                          <a:spcPct val="107000"/>
                        </a:lnSpc>
                        <a:spcAft>
                          <a:spcPts val="1450"/>
                        </a:spcAft>
                        <a:buNone/>
                      </a:pPr>
                      <a:r>
                        <a:rPr lang="en-GB" sz="2400" b="0" kern="100" cap="none" spc="0" dirty="0">
                          <a:solidFill>
                            <a:schemeClr val="tx1"/>
                          </a:solidFill>
                          <a:effectLst/>
                        </a:rPr>
                        <a:t> </a:t>
                      </a:r>
                      <a:endParaRPr lang="en-GB" sz="2400" b="0" kern="100" cap="none" spc="0" dirty="0">
                        <a:solidFill>
                          <a:schemeClr val="tx1"/>
                        </a:solidFill>
                        <a:effectLst/>
                        <a:latin typeface="Arial" panose="020B0004020202020204" pitchFamily="34" charset="0"/>
                        <a:ea typeface="Arial" panose="020B0004020202020204" pitchFamily="34" charset="0"/>
                        <a:cs typeface="Arial" panose="02020603050405020304" pitchFamily="18" charset="0"/>
                      </a:endParaRPr>
                    </a:p>
                  </a:txBody>
                  <a:tcPr marL="67909" marR="67909" marT="324020" marB="135817" anchor="b">
                    <a:lnL w="12700" cmpd="sng">
                      <a:no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2376407217"/>
                  </a:ext>
                </a:extLst>
              </a:tr>
            </a:tbl>
          </a:graphicData>
        </a:graphic>
      </p:graphicFrame>
    </p:spTree>
    <p:extLst>
      <p:ext uri="{BB962C8B-B14F-4D97-AF65-F5344CB8AC3E}">
        <p14:creationId xmlns:p14="http://schemas.microsoft.com/office/powerpoint/2010/main" val="2476843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5C72B-6237-BAA3-7CFE-AF620C5434E4}"/>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BC409930-B3E7-D960-A578-7DF580BE7B56}"/>
              </a:ext>
            </a:extLst>
          </p:cNvPr>
          <p:cNvPicPr>
            <a:picLocks noChangeAspect="1"/>
          </p:cNvPicPr>
          <p:nvPr/>
        </p:nvPicPr>
        <p:blipFill>
          <a:blip r:embed="rId2"/>
          <a:stretch>
            <a:fillRect/>
          </a:stretch>
        </p:blipFill>
        <p:spPr>
          <a:xfrm>
            <a:off x="9457830" y="109727"/>
            <a:ext cx="2570333" cy="1176147"/>
          </a:xfrm>
          <a:prstGeom prst="rect">
            <a:avLst/>
          </a:prstGeom>
        </p:spPr>
      </p:pic>
      <p:sp>
        <p:nvSpPr>
          <p:cNvPr id="5" name="Title 1">
            <a:extLst>
              <a:ext uri="{FF2B5EF4-FFF2-40B4-BE49-F238E27FC236}">
                <a16:creationId xmlns:a16="http://schemas.microsoft.com/office/drawing/2014/main" id="{4544E6E0-AACD-97EB-BE74-CF6BFBBA26F7}"/>
              </a:ext>
            </a:extLst>
          </p:cNvPr>
          <p:cNvSpPr txBox="1">
            <a:spLocks/>
          </p:cNvSpPr>
          <p:nvPr/>
        </p:nvSpPr>
        <p:spPr>
          <a:xfrm>
            <a:off x="3158437" y="2585310"/>
            <a:ext cx="7772400" cy="139705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GB" b="1" dirty="0">
                <a:solidFill>
                  <a:srgbClr val="003087"/>
                </a:solidFill>
                <a:latin typeface="Arial" panose="020B0604020202020204" pitchFamily="34" charset="0"/>
                <a:cs typeface="Arial" panose="020B0604020202020204" pitchFamily="34" charset="0"/>
              </a:rPr>
              <a:t>Thank you for listening</a:t>
            </a:r>
          </a:p>
        </p:txBody>
      </p:sp>
    </p:spTree>
    <p:extLst>
      <p:ext uri="{BB962C8B-B14F-4D97-AF65-F5344CB8AC3E}">
        <p14:creationId xmlns:p14="http://schemas.microsoft.com/office/powerpoint/2010/main" val="315957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8766CF-534C-6E4B-BE49-F1D9A08CA626}"/>
              </a:ext>
            </a:extLst>
          </p:cNvPr>
          <p:cNvSpPr>
            <a:spLocks noGrp="1"/>
          </p:cNvSpPr>
          <p:nvPr>
            <p:ph idx="1"/>
          </p:nvPr>
        </p:nvSpPr>
        <p:spPr>
          <a:xfrm>
            <a:off x="476833" y="1384612"/>
            <a:ext cx="6405841" cy="5160497"/>
          </a:xfrm>
        </p:spPr>
        <p:txBody>
          <a:bodyPr vert="horz" lIns="91440" tIns="45720" rIns="91440" bIns="45720" rtlCol="0" anchor="t">
            <a:noAutofit/>
          </a:bodyPr>
          <a:lstStyle/>
          <a:p>
            <a:endParaRPr lang="en-GB" sz="2400" noProof="0" dirty="0"/>
          </a:p>
          <a:p>
            <a:r>
              <a:rPr lang="en-GB" sz="2400" noProof="0" dirty="0">
                <a:latin typeface="Arial" panose="020B0604020202020204" pitchFamily="34" charset="0"/>
                <a:cs typeface="Arial" panose="020B0604020202020204" pitchFamily="34" charset="0"/>
              </a:rPr>
              <a:t>There is a focus on: </a:t>
            </a:r>
          </a:p>
          <a:p>
            <a:pPr lvl="1"/>
            <a:r>
              <a:rPr lang="en-GB" sz="2000" noProof="0" dirty="0">
                <a:latin typeface="Arial" panose="020B0604020202020204" pitchFamily="34" charset="0"/>
                <a:cs typeface="Arial" panose="020B0604020202020204" pitchFamily="34" charset="0"/>
              </a:rPr>
              <a:t>Physical health</a:t>
            </a:r>
          </a:p>
          <a:p>
            <a:pPr lvl="1"/>
            <a:r>
              <a:rPr lang="en-GB" sz="2000" noProof="0" dirty="0">
                <a:latin typeface="Arial" panose="020B0604020202020204" pitchFamily="34" charset="0"/>
                <a:cs typeface="Arial" panose="020B0604020202020204" pitchFamily="34" charset="0"/>
              </a:rPr>
              <a:t>Mental health</a:t>
            </a:r>
          </a:p>
          <a:p>
            <a:pPr lvl="1"/>
            <a:r>
              <a:rPr lang="en-GB" sz="2000" noProof="0" dirty="0">
                <a:latin typeface="Arial" panose="020B0604020202020204" pitchFamily="34" charset="0"/>
                <a:cs typeface="Arial" panose="020B0604020202020204" pitchFamily="34" charset="0"/>
              </a:rPr>
              <a:t>Social health</a:t>
            </a:r>
          </a:p>
          <a:p>
            <a:pPr lvl="1"/>
            <a:r>
              <a:rPr lang="en-GB" sz="2000" b="1" noProof="0" dirty="0">
                <a:latin typeface="Arial" panose="020B0604020202020204" pitchFamily="34" charset="0"/>
                <a:cs typeface="Arial" panose="020B0604020202020204" pitchFamily="34" charset="0"/>
              </a:rPr>
              <a:t>Patient safety</a:t>
            </a:r>
          </a:p>
          <a:p>
            <a:pPr lvl="1">
              <a:buNone/>
            </a:pPr>
            <a:endParaRPr lang="en-GB" sz="2000" noProof="0" dirty="0">
              <a:latin typeface="Arial" panose="020B0604020202020204" pitchFamily="34" charset="0"/>
              <a:cs typeface="Arial" panose="020B0604020202020204" pitchFamily="34" charset="0"/>
            </a:endParaRPr>
          </a:p>
          <a:p>
            <a:pPr lvl="1">
              <a:buNone/>
            </a:pPr>
            <a:endParaRPr lang="en-GB" sz="2000" noProof="0" dirty="0">
              <a:latin typeface="Arial" panose="020B0604020202020204" pitchFamily="34" charset="0"/>
              <a:cs typeface="Arial" panose="020B0604020202020204" pitchFamily="34" charset="0"/>
            </a:endParaRPr>
          </a:p>
          <a:p>
            <a:r>
              <a:rPr lang="en-GB" sz="2400" noProof="0" dirty="0">
                <a:latin typeface="Arial" panose="020B0604020202020204" pitchFamily="34" charset="0"/>
                <a:cs typeface="Arial" panose="020B0604020202020204" pitchFamily="34" charset="0"/>
              </a:rPr>
              <a:t>Across a variety of different areas:</a:t>
            </a:r>
          </a:p>
          <a:p>
            <a:pPr marL="742950" lvl="1" indent="-285750"/>
            <a:r>
              <a:rPr lang="en-GB" sz="2000" noProof="0" dirty="0">
                <a:latin typeface="Arial" panose="020B0604020202020204" pitchFamily="34" charset="0"/>
                <a:cs typeface="Arial" panose="020B0604020202020204" pitchFamily="34" charset="0"/>
              </a:rPr>
              <a:t>Community or primary care</a:t>
            </a:r>
          </a:p>
          <a:p>
            <a:pPr marL="742950" lvl="1" indent="-285750"/>
            <a:r>
              <a:rPr lang="en-GB" sz="2000" noProof="0" dirty="0">
                <a:latin typeface="Arial" panose="020B0604020202020204" pitchFamily="34" charset="0"/>
                <a:cs typeface="Arial" panose="020B0604020202020204" pitchFamily="34" charset="0"/>
              </a:rPr>
              <a:t>Acute and chronic hospital environments</a:t>
            </a:r>
          </a:p>
          <a:p>
            <a:pPr marL="742950" lvl="1" indent="-285750"/>
            <a:r>
              <a:rPr lang="en-GB" sz="2000" noProof="0" dirty="0">
                <a:latin typeface="Arial" panose="020B0604020202020204" pitchFamily="34" charset="0"/>
                <a:cs typeface="Arial" panose="020B0604020202020204" pitchFamily="34" charset="0"/>
              </a:rPr>
              <a:t>Mental health settings</a:t>
            </a:r>
          </a:p>
          <a:p>
            <a:pPr marL="742950" lvl="1" indent="-285750"/>
            <a:r>
              <a:rPr lang="en-GB" sz="2000" noProof="0" dirty="0">
                <a:latin typeface="Arial" panose="020B0604020202020204" pitchFamily="34" charset="0"/>
                <a:cs typeface="Arial" panose="020B0604020202020204" pitchFamily="34" charset="0"/>
              </a:rPr>
              <a:t>Environments that provide health promotion</a:t>
            </a:r>
          </a:p>
          <a:p>
            <a:endParaRPr lang="en-GB" sz="2400" noProof="0" dirty="0"/>
          </a:p>
        </p:txBody>
      </p:sp>
      <p:grpSp>
        <p:nvGrpSpPr>
          <p:cNvPr id="4" name="Group 3">
            <a:extLst>
              <a:ext uri="{FF2B5EF4-FFF2-40B4-BE49-F238E27FC236}">
                <a16:creationId xmlns:a16="http://schemas.microsoft.com/office/drawing/2014/main" id="{0528A606-B018-46AA-9784-BE4C2C6C0279}"/>
              </a:ext>
            </a:extLst>
          </p:cNvPr>
          <p:cNvGrpSpPr/>
          <p:nvPr/>
        </p:nvGrpSpPr>
        <p:grpSpPr>
          <a:xfrm>
            <a:off x="7702556" y="1998473"/>
            <a:ext cx="4221408" cy="4315512"/>
            <a:chOff x="7256863" y="1400507"/>
            <a:chExt cx="4320000" cy="4320000"/>
          </a:xfrm>
        </p:grpSpPr>
        <p:sp>
          <p:nvSpPr>
            <p:cNvPr id="64" name="Oval 63">
              <a:extLst>
                <a:ext uri="{FF2B5EF4-FFF2-40B4-BE49-F238E27FC236}">
                  <a16:creationId xmlns:a16="http://schemas.microsoft.com/office/drawing/2014/main" id="{68F2F429-D679-4CEF-A130-317E082B67A0}"/>
                </a:ext>
              </a:extLst>
            </p:cNvPr>
            <p:cNvSpPr/>
            <p:nvPr/>
          </p:nvSpPr>
          <p:spPr>
            <a:xfrm>
              <a:off x="7256863" y="1400507"/>
              <a:ext cx="4320000" cy="4320000"/>
            </a:xfrm>
            <a:prstGeom prst="ellipse">
              <a:avLst/>
            </a:prstGeom>
            <a:solidFill>
              <a:srgbClr val="0347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5" name="Oval 64">
              <a:extLst>
                <a:ext uri="{FF2B5EF4-FFF2-40B4-BE49-F238E27FC236}">
                  <a16:creationId xmlns:a16="http://schemas.microsoft.com/office/drawing/2014/main" id="{89841012-6D10-4489-A6F0-44A0F5964457}"/>
                </a:ext>
              </a:extLst>
            </p:cNvPr>
            <p:cNvSpPr/>
            <p:nvPr/>
          </p:nvSpPr>
          <p:spPr>
            <a:xfrm>
              <a:off x="7701067" y="1858583"/>
              <a:ext cx="3420000" cy="34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4" name="Partial Circle 73">
              <a:extLst>
                <a:ext uri="{FF2B5EF4-FFF2-40B4-BE49-F238E27FC236}">
                  <a16:creationId xmlns:a16="http://schemas.microsoft.com/office/drawing/2014/main" id="{5281256C-B530-4699-AE47-26A9A4A3250A}"/>
                </a:ext>
              </a:extLst>
            </p:cNvPr>
            <p:cNvSpPr/>
            <p:nvPr/>
          </p:nvSpPr>
          <p:spPr>
            <a:xfrm rot="14510249">
              <a:off x="7787832" y="1959639"/>
              <a:ext cx="3240000" cy="3240000"/>
            </a:xfrm>
            <a:prstGeom prst="pie">
              <a:avLst>
                <a:gd name="adj1" fmla="val 9004058"/>
                <a:gd name="adj2" fmla="val 15981943"/>
              </a:avLst>
            </a:prstGeom>
            <a:solidFill>
              <a:srgbClr val="88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sp>
          <p:nvSpPr>
            <p:cNvPr id="75" name="Partial Circle 74">
              <a:extLst>
                <a:ext uri="{FF2B5EF4-FFF2-40B4-BE49-F238E27FC236}">
                  <a16:creationId xmlns:a16="http://schemas.microsoft.com/office/drawing/2014/main" id="{D35D90D6-0AA5-4DC9-BD35-D09370488AC1}"/>
                </a:ext>
              </a:extLst>
            </p:cNvPr>
            <p:cNvSpPr/>
            <p:nvPr/>
          </p:nvSpPr>
          <p:spPr>
            <a:xfrm>
              <a:off x="7777624" y="1921376"/>
              <a:ext cx="3240000" cy="3240000"/>
            </a:xfrm>
            <a:prstGeom prst="pie">
              <a:avLst>
                <a:gd name="adj1" fmla="val 8897188"/>
                <a:gd name="adj2" fmla="val 16200000"/>
              </a:avLst>
            </a:prstGeom>
            <a:solidFill>
              <a:srgbClr val="88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sp>
          <p:nvSpPr>
            <p:cNvPr id="76" name="Partial Circle 75">
              <a:extLst>
                <a:ext uri="{FF2B5EF4-FFF2-40B4-BE49-F238E27FC236}">
                  <a16:creationId xmlns:a16="http://schemas.microsoft.com/office/drawing/2014/main" id="{7C1689AE-D6AD-491A-9558-7A6FDF2A1E8F}"/>
                </a:ext>
              </a:extLst>
            </p:cNvPr>
            <p:cNvSpPr/>
            <p:nvPr/>
          </p:nvSpPr>
          <p:spPr>
            <a:xfrm flipH="1">
              <a:off x="7816103" y="1926757"/>
              <a:ext cx="3240000" cy="3240000"/>
            </a:xfrm>
            <a:prstGeom prst="pie">
              <a:avLst>
                <a:gd name="adj1" fmla="val 8897188"/>
                <a:gd name="adj2" fmla="val 16200000"/>
              </a:avLst>
            </a:prstGeom>
            <a:solidFill>
              <a:srgbClr val="88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grpSp>
          <p:nvGrpSpPr>
            <p:cNvPr id="67" name="Group 66">
              <a:extLst>
                <a:ext uri="{FF2B5EF4-FFF2-40B4-BE49-F238E27FC236}">
                  <a16:creationId xmlns:a16="http://schemas.microsoft.com/office/drawing/2014/main" id="{26675529-349B-4334-9B72-B9E425B97135}"/>
                </a:ext>
              </a:extLst>
            </p:cNvPr>
            <p:cNvGrpSpPr/>
            <p:nvPr/>
          </p:nvGrpSpPr>
          <p:grpSpPr>
            <a:xfrm>
              <a:off x="8351739" y="2519075"/>
              <a:ext cx="2160000" cy="2160000"/>
              <a:chOff x="7409549" y="183744"/>
              <a:chExt cx="2160000" cy="2160000"/>
            </a:xfrm>
          </p:grpSpPr>
          <p:sp>
            <p:nvSpPr>
              <p:cNvPr id="72" name="Oval 71">
                <a:extLst>
                  <a:ext uri="{FF2B5EF4-FFF2-40B4-BE49-F238E27FC236}">
                    <a16:creationId xmlns:a16="http://schemas.microsoft.com/office/drawing/2014/main" id="{39547E14-DE79-4FD1-8ED8-872DAB854071}"/>
                  </a:ext>
                </a:extLst>
              </p:cNvPr>
              <p:cNvSpPr/>
              <p:nvPr/>
            </p:nvSpPr>
            <p:spPr>
              <a:xfrm>
                <a:off x="7409549" y="183744"/>
                <a:ext cx="2160000" cy="21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73" name="Picture 15" descr="A close up of a logo&#10;&#10;Description automatically generated">
                <a:extLst>
                  <a:ext uri="{FF2B5EF4-FFF2-40B4-BE49-F238E27FC236}">
                    <a16:creationId xmlns:a16="http://schemas.microsoft.com/office/drawing/2014/main" id="{7801E367-CEE3-4E99-9DBB-E6A836D60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3922" y="432429"/>
                <a:ext cx="831254" cy="166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TextBox 67">
              <a:extLst>
                <a:ext uri="{FF2B5EF4-FFF2-40B4-BE49-F238E27FC236}">
                  <a16:creationId xmlns:a16="http://schemas.microsoft.com/office/drawing/2014/main" id="{9EFA76EF-06BC-437F-AC5E-0990137A5EAC}"/>
                </a:ext>
              </a:extLst>
            </p:cNvPr>
            <p:cNvSpPr txBox="1"/>
            <p:nvPr/>
          </p:nvSpPr>
          <p:spPr>
            <a:xfrm rot="6600000">
              <a:off x="8442494" y="2293522"/>
              <a:ext cx="2279587" cy="2278800"/>
            </a:xfrm>
            <a:prstGeom prst="rect">
              <a:avLst/>
            </a:prstGeom>
            <a:noFill/>
          </p:spPr>
          <p:txBody>
            <a:bodyPr wrap="square" rtlCol="0">
              <a:prstTxWarp prst="textCircle">
                <a:avLst/>
              </a:prstTxWarp>
              <a:spAutoFit/>
            </a:bodyPr>
            <a:lstStyle/>
            <a:p>
              <a:r>
                <a:rPr lang="en-GB" sz="2400" noProof="0" dirty="0">
                  <a:solidFill>
                    <a:schemeClr val="bg1"/>
                  </a:solidFill>
                </a:rPr>
                <a:t>Mental health</a:t>
              </a:r>
            </a:p>
          </p:txBody>
        </p:sp>
        <p:sp>
          <p:nvSpPr>
            <p:cNvPr id="69" name="TextBox 68">
              <a:extLst>
                <a:ext uri="{FF2B5EF4-FFF2-40B4-BE49-F238E27FC236}">
                  <a16:creationId xmlns:a16="http://schemas.microsoft.com/office/drawing/2014/main" id="{2A4A18A1-D24B-4611-8FEE-522E7DA31D25}"/>
                </a:ext>
              </a:extLst>
            </p:cNvPr>
            <p:cNvSpPr txBox="1"/>
            <p:nvPr/>
          </p:nvSpPr>
          <p:spPr>
            <a:xfrm rot="20460000">
              <a:off x="8091881" y="2223524"/>
              <a:ext cx="2439084" cy="2415528"/>
            </a:xfrm>
            <a:prstGeom prst="rect">
              <a:avLst/>
            </a:prstGeom>
            <a:noFill/>
          </p:spPr>
          <p:txBody>
            <a:bodyPr wrap="square" rtlCol="0">
              <a:prstTxWarp prst="textCircle">
                <a:avLst/>
              </a:prstTxWarp>
              <a:spAutoFit/>
            </a:bodyPr>
            <a:lstStyle/>
            <a:p>
              <a:r>
                <a:rPr lang="en-GB" sz="2400" noProof="0" dirty="0">
                  <a:solidFill>
                    <a:schemeClr val="bg1"/>
                  </a:solidFill>
                </a:rPr>
                <a:t>Physical health</a:t>
              </a:r>
            </a:p>
          </p:txBody>
        </p:sp>
        <p:sp>
          <p:nvSpPr>
            <p:cNvPr id="70" name="TextBox 69">
              <a:extLst>
                <a:ext uri="{FF2B5EF4-FFF2-40B4-BE49-F238E27FC236}">
                  <a16:creationId xmlns:a16="http://schemas.microsoft.com/office/drawing/2014/main" id="{D4C24AA9-DC03-4795-9B7A-BF4C14489DC1}"/>
                </a:ext>
              </a:extLst>
            </p:cNvPr>
            <p:cNvSpPr txBox="1"/>
            <p:nvPr/>
          </p:nvSpPr>
          <p:spPr>
            <a:xfrm rot="13680000">
              <a:off x="8274641" y="2700242"/>
              <a:ext cx="2250041" cy="2250000"/>
            </a:xfrm>
            <a:prstGeom prst="rect">
              <a:avLst/>
            </a:prstGeom>
            <a:noFill/>
          </p:spPr>
          <p:txBody>
            <a:bodyPr wrap="square" rtlCol="0">
              <a:prstTxWarp prst="textCircle">
                <a:avLst/>
              </a:prstTxWarp>
              <a:spAutoFit/>
            </a:bodyPr>
            <a:lstStyle/>
            <a:p>
              <a:r>
                <a:rPr lang="en-GB" sz="2400" noProof="0" dirty="0">
                  <a:solidFill>
                    <a:schemeClr val="bg1"/>
                  </a:solidFill>
                </a:rPr>
                <a:t>Social health</a:t>
              </a:r>
            </a:p>
          </p:txBody>
        </p:sp>
        <p:sp>
          <p:nvSpPr>
            <p:cNvPr id="71" name="TextBox 70">
              <a:extLst>
                <a:ext uri="{FF2B5EF4-FFF2-40B4-BE49-F238E27FC236}">
                  <a16:creationId xmlns:a16="http://schemas.microsoft.com/office/drawing/2014/main" id="{03CC6093-9D9E-4345-B6C9-418FDE8FFAFC}"/>
                </a:ext>
              </a:extLst>
            </p:cNvPr>
            <p:cNvSpPr txBox="1"/>
            <p:nvPr/>
          </p:nvSpPr>
          <p:spPr>
            <a:xfrm rot="1080000">
              <a:off x="7489625" y="1652507"/>
              <a:ext cx="3816000" cy="3816000"/>
            </a:xfrm>
            <a:prstGeom prst="rect">
              <a:avLst/>
            </a:prstGeom>
            <a:noFill/>
          </p:spPr>
          <p:txBody>
            <a:bodyPr wrap="square">
              <a:prstTxWarp prst="textCircle">
                <a:avLst/>
              </a:prstTxWarp>
              <a:spAutoFit/>
            </a:bodyPr>
            <a:lstStyle/>
            <a:p>
              <a:pPr lvl="1"/>
              <a:r>
                <a:rPr lang="en-GB" sz="2000" noProof="0" dirty="0">
                  <a:solidFill>
                    <a:schemeClr val="bg1"/>
                  </a:solidFill>
                </a:rPr>
                <a:t>Acute care (including acute mental health care)            The management of chronic illness            Community care (including population health)</a:t>
              </a:r>
            </a:p>
          </p:txBody>
        </p:sp>
      </p:grpSp>
      <p:pic>
        <p:nvPicPr>
          <p:cNvPr id="5" name="Picture 4" descr="Logo&#10;&#10;Description automatically generated">
            <a:extLst>
              <a:ext uri="{FF2B5EF4-FFF2-40B4-BE49-F238E27FC236}">
                <a16:creationId xmlns:a16="http://schemas.microsoft.com/office/drawing/2014/main" id="{D844BAB3-E6FB-181E-42D6-8666A097B7B9}"/>
              </a:ext>
            </a:extLst>
          </p:cNvPr>
          <p:cNvPicPr>
            <a:picLocks noChangeAspect="1"/>
          </p:cNvPicPr>
          <p:nvPr/>
        </p:nvPicPr>
        <p:blipFill>
          <a:blip r:embed="rId5"/>
          <a:stretch>
            <a:fillRect/>
          </a:stretch>
        </p:blipFill>
        <p:spPr>
          <a:xfrm>
            <a:off x="9422382" y="109728"/>
            <a:ext cx="2605780" cy="1192367"/>
          </a:xfrm>
          <a:prstGeom prst="rect">
            <a:avLst/>
          </a:prstGeom>
        </p:spPr>
      </p:pic>
      <p:sp>
        <p:nvSpPr>
          <p:cNvPr id="8" name="Title 1">
            <a:extLst>
              <a:ext uri="{FF2B5EF4-FFF2-40B4-BE49-F238E27FC236}">
                <a16:creationId xmlns:a16="http://schemas.microsoft.com/office/drawing/2014/main" id="{B51433D9-48BD-2BEA-A622-B8DB3BAB5AEB}"/>
              </a:ext>
            </a:extLst>
          </p:cNvPr>
          <p:cNvSpPr txBox="1">
            <a:spLocks/>
          </p:cNvSpPr>
          <p:nvPr/>
        </p:nvSpPr>
        <p:spPr>
          <a:xfrm>
            <a:off x="476833" y="508782"/>
            <a:ext cx="9181139" cy="139705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GB" b="1" noProof="0" dirty="0">
                <a:solidFill>
                  <a:srgbClr val="003087"/>
                </a:solidFill>
                <a:latin typeface="Arial" panose="020B0604020202020204" pitchFamily="34" charset="0"/>
                <a:cs typeface="Arial" panose="020B0604020202020204" pitchFamily="34" charset="0"/>
              </a:rPr>
              <a:t>Holistic care and breadth of care</a:t>
            </a:r>
          </a:p>
        </p:txBody>
      </p:sp>
    </p:spTree>
    <p:custDataLst>
      <p:tags r:id="rId1"/>
    </p:custDataLst>
    <p:extLst>
      <p:ext uri="{BB962C8B-B14F-4D97-AF65-F5344CB8AC3E}">
        <p14:creationId xmlns:p14="http://schemas.microsoft.com/office/powerpoint/2010/main" val="399347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FB0145-4AD1-F546-B8B7-8DA35EF6B724}"/>
              </a:ext>
            </a:extLst>
          </p:cNvPr>
          <p:cNvSpPr>
            <a:spLocks noGrp="1"/>
          </p:cNvSpPr>
          <p:nvPr>
            <p:ph idx="1"/>
          </p:nvPr>
        </p:nvSpPr>
        <p:spPr>
          <a:xfrm>
            <a:off x="540000" y="1440000"/>
            <a:ext cx="10900800" cy="874504"/>
          </a:xfrm>
        </p:spPr>
        <p:txBody>
          <a:bodyPr>
            <a:normAutofit/>
          </a:bodyPr>
          <a:lstStyle/>
          <a:p>
            <a:pPr marL="0" indent="0">
              <a:buNone/>
            </a:pPr>
            <a:r>
              <a:rPr lang="en-GB" sz="2400" b="1" dirty="0">
                <a:solidFill>
                  <a:srgbClr val="003087"/>
                </a:solidFill>
              </a:rPr>
              <a:t>The 3 HLOs are broken down into 13 professional capabilities</a:t>
            </a:r>
            <a:r>
              <a:rPr lang="en-US" sz="2400" b="1" dirty="0">
                <a:solidFill>
                  <a:srgbClr val="003087"/>
                </a:solidFill>
              </a:rPr>
              <a:t>, which form the syllabus</a:t>
            </a:r>
            <a:r>
              <a:rPr lang="en-US" sz="2400" dirty="0"/>
              <a:t>: </a:t>
            </a:r>
            <a:endParaRPr lang="en-GB" sz="2400" dirty="0"/>
          </a:p>
        </p:txBody>
      </p:sp>
      <p:grpSp>
        <p:nvGrpSpPr>
          <p:cNvPr id="2" name="Group 1">
            <a:extLst>
              <a:ext uri="{FF2B5EF4-FFF2-40B4-BE49-F238E27FC236}">
                <a16:creationId xmlns:a16="http://schemas.microsoft.com/office/drawing/2014/main" id="{05086B1F-227F-44C4-A323-CDCDF51916BD}"/>
              </a:ext>
            </a:extLst>
          </p:cNvPr>
          <p:cNvGrpSpPr/>
          <p:nvPr/>
        </p:nvGrpSpPr>
        <p:grpSpPr>
          <a:xfrm>
            <a:off x="8121442" y="2412000"/>
            <a:ext cx="3420000" cy="3145244"/>
            <a:chOff x="8401503" y="2400014"/>
            <a:chExt cx="3420000" cy="3145244"/>
          </a:xfrm>
        </p:grpSpPr>
        <p:sp>
          <p:nvSpPr>
            <p:cNvPr id="15" name="Rectangle 14">
              <a:extLst>
                <a:ext uri="{FF2B5EF4-FFF2-40B4-BE49-F238E27FC236}">
                  <a16:creationId xmlns:a16="http://schemas.microsoft.com/office/drawing/2014/main" id="{9A18CB75-FD17-428E-817B-4D5D41B3AD5E}"/>
                </a:ext>
              </a:extLst>
            </p:cNvPr>
            <p:cNvSpPr/>
            <p:nvPr/>
          </p:nvSpPr>
          <p:spPr>
            <a:xfrm>
              <a:off x="8401503" y="2962087"/>
              <a:ext cx="3420000" cy="2583171"/>
            </a:xfrm>
            <a:prstGeom prst="rect">
              <a:avLst/>
            </a:prstGeom>
            <a:solidFill>
              <a:schemeClr val="bg1">
                <a:lumMod val="95000"/>
              </a:schemeClr>
            </a:solidFill>
            <a:ln w="28575">
              <a:solidFill>
                <a:srgbClr val="AC3E8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dirty="0">
                  <a:solidFill>
                    <a:schemeClr val="tx1"/>
                  </a:solidFill>
                </a:rPr>
                <a:t>Professional requirements and expectations:</a:t>
              </a:r>
            </a:p>
            <a:p>
              <a:pPr marL="342900" indent="-342900">
                <a:spcAft>
                  <a:spcPts val="600"/>
                </a:spcAft>
                <a:buFont typeface="Arial"/>
                <a:buAutoNum type="arabicPeriod" startAt="11"/>
              </a:pPr>
              <a:r>
                <a:rPr lang="en-GB" dirty="0">
                  <a:solidFill>
                    <a:schemeClr val="tx1"/>
                  </a:solidFill>
                </a:rPr>
                <a:t>Ethics and law</a:t>
              </a:r>
            </a:p>
            <a:p>
              <a:pPr marL="342900" indent="-342900">
                <a:spcAft>
                  <a:spcPts val="600"/>
                </a:spcAft>
                <a:buFont typeface="Arial"/>
                <a:buAutoNum type="arabicPeriod" startAt="11"/>
              </a:pPr>
              <a:r>
                <a:rPr lang="en-GB" dirty="0">
                  <a:solidFill>
                    <a:schemeClr val="tx1"/>
                  </a:solidFill>
                </a:rPr>
                <a:t>Continuing professional development</a:t>
              </a:r>
            </a:p>
            <a:p>
              <a:pPr marL="342900" indent="-342900">
                <a:spcAft>
                  <a:spcPts val="600"/>
                </a:spcAft>
                <a:buFont typeface="Arial"/>
                <a:buAutoNum type="arabicPeriod" startAt="11"/>
              </a:pPr>
              <a:r>
                <a:rPr lang="en-GB" dirty="0">
                  <a:solidFill>
                    <a:schemeClr val="tx1"/>
                  </a:solidFill>
                </a:rPr>
                <a:t>Understanding medicine</a:t>
              </a:r>
            </a:p>
          </p:txBody>
        </p:sp>
        <p:sp>
          <p:nvSpPr>
            <p:cNvPr id="16" name="Rectangle 15">
              <a:extLst>
                <a:ext uri="{FF2B5EF4-FFF2-40B4-BE49-F238E27FC236}">
                  <a16:creationId xmlns:a16="http://schemas.microsoft.com/office/drawing/2014/main" id="{F84DBCE5-A4EF-41A4-A44A-F7D7D6232FE4}"/>
                </a:ext>
              </a:extLst>
            </p:cNvPr>
            <p:cNvSpPr/>
            <p:nvPr/>
          </p:nvSpPr>
          <p:spPr>
            <a:xfrm>
              <a:off x="8401503" y="2400014"/>
              <a:ext cx="3420000" cy="582621"/>
            </a:xfrm>
            <a:prstGeom prst="rect">
              <a:avLst/>
            </a:prstGeom>
            <a:solidFill>
              <a:srgbClr val="AC3E8F"/>
            </a:solidFill>
            <a:ln w="28575">
              <a:solidFill>
                <a:srgbClr val="AC3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HLO3: THE PROFESSIONAL</a:t>
              </a:r>
            </a:p>
          </p:txBody>
        </p:sp>
      </p:grpSp>
      <p:sp>
        <p:nvSpPr>
          <p:cNvPr id="24" name="Title 1">
            <a:extLst>
              <a:ext uri="{FF2B5EF4-FFF2-40B4-BE49-F238E27FC236}">
                <a16:creationId xmlns:a16="http://schemas.microsoft.com/office/drawing/2014/main" id="{54E9C892-DDD2-4976-B3CF-F6C621B48ABE}"/>
              </a:ext>
            </a:extLst>
          </p:cNvPr>
          <p:cNvSpPr txBox="1">
            <a:spLocks/>
          </p:cNvSpPr>
          <p:nvPr/>
        </p:nvSpPr>
        <p:spPr>
          <a:xfrm>
            <a:off x="540000" y="-3681"/>
            <a:ext cx="10515600" cy="86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US" sz="3600" b="1">
                <a:solidFill>
                  <a:schemeClr val="bg1"/>
                </a:solidFill>
              </a:rPr>
              <a:t>Thirteen professional capabilities</a:t>
            </a:r>
          </a:p>
        </p:txBody>
      </p:sp>
      <p:grpSp>
        <p:nvGrpSpPr>
          <p:cNvPr id="5" name="Group 4">
            <a:extLst>
              <a:ext uri="{FF2B5EF4-FFF2-40B4-BE49-F238E27FC236}">
                <a16:creationId xmlns:a16="http://schemas.microsoft.com/office/drawing/2014/main" id="{54626B49-D60F-4F93-A8C0-ECF13D049066}"/>
              </a:ext>
            </a:extLst>
          </p:cNvPr>
          <p:cNvGrpSpPr/>
          <p:nvPr/>
        </p:nvGrpSpPr>
        <p:grpSpPr>
          <a:xfrm>
            <a:off x="720000" y="2412000"/>
            <a:ext cx="3420000" cy="3145245"/>
            <a:chOff x="838200" y="2400014"/>
            <a:chExt cx="3420000" cy="3145245"/>
          </a:xfrm>
        </p:grpSpPr>
        <p:sp>
          <p:nvSpPr>
            <p:cNvPr id="6" name="Rectangle 5">
              <a:extLst>
                <a:ext uri="{FF2B5EF4-FFF2-40B4-BE49-F238E27FC236}">
                  <a16:creationId xmlns:a16="http://schemas.microsoft.com/office/drawing/2014/main" id="{F4E6377C-CEED-4D38-8F02-0D438DE4DD3F}"/>
                </a:ext>
              </a:extLst>
            </p:cNvPr>
            <p:cNvSpPr/>
            <p:nvPr/>
          </p:nvSpPr>
          <p:spPr>
            <a:xfrm>
              <a:off x="838200" y="2962087"/>
              <a:ext cx="3420000" cy="2583172"/>
            </a:xfrm>
            <a:prstGeom prst="rect">
              <a:avLst/>
            </a:prstGeom>
            <a:solidFill>
              <a:schemeClr val="bg1">
                <a:lumMod val="95000"/>
              </a:schemeClr>
            </a:solidFill>
            <a:ln w="28575">
              <a:solidFill>
                <a:srgbClr val="02468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dirty="0">
                  <a:solidFill>
                    <a:schemeClr val="tx1"/>
                  </a:solidFill>
                </a:rPr>
                <a:t>Direct and indirect patient care:</a:t>
              </a:r>
            </a:p>
            <a:p>
              <a:pPr marL="342900" indent="-342900">
                <a:spcAft>
                  <a:spcPts val="600"/>
                </a:spcAft>
                <a:buFont typeface="Arial"/>
                <a:buAutoNum type="arabicPeriod"/>
              </a:pPr>
              <a:r>
                <a:rPr lang="en-GB" dirty="0">
                  <a:solidFill>
                    <a:schemeClr val="tx1"/>
                  </a:solidFill>
                </a:rPr>
                <a:t>Clinical assessment</a:t>
              </a:r>
            </a:p>
            <a:p>
              <a:pPr marL="342900" indent="-342900">
                <a:spcAft>
                  <a:spcPts val="600"/>
                </a:spcAft>
                <a:buFont typeface="Arial"/>
                <a:buAutoNum type="arabicPeriod"/>
              </a:pPr>
              <a:r>
                <a:rPr lang="en-GB" dirty="0">
                  <a:solidFill>
                    <a:schemeClr val="tx1"/>
                  </a:solidFill>
                </a:rPr>
                <a:t>Clinical prioritisation</a:t>
              </a:r>
            </a:p>
            <a:p>
              <a:pPr marL="342900" indent="-342900">
                <a:spcAft>
                  <a:spcPts val="600"/>
                </a:spcAft>
                <a:buFont typeface="Arial"/>
                <a:buAutoNum type="arabicPeriod"/>
              </a:pPr>
              <a:r>
                <a:rPr lang="en-GB" dirty="0">
                  <a:solidFill>
                    <a:schemeClr val="tx1"/>
                  </a:solidFill>
                </a:rPr>
                <a:t>Holistic planning</a:t>
              </a:r>
            </a:p>
            <a:p>
              <a:pPr marL="342900" indent="-342900">
                <a:spcAft>
                  <a:spcPts val="600"/>
                </a:spcAft>
                <a:buFont typeface="Arial"/>
                <a:buAutoNum type="arabicPeriod"/>
              </a:pPr>
              <a:r>
                <a:rPr lang="en-GB" dirty="0">
                  <a:solidFill>
                    <a:schemeClr val="tx1"/>
                  </a:solidFill>
                </a:rPr>
                <a:t>Communication and care</a:t>
              </a:r>
            </a:p>
            <a:p>
              <a:pPr marL="342900" indent="-342900">
                <a:spcAft>
                  <a:spcPts val="600"/>
                </a:spcAft>
                <a:buFont typeface="Arial"/>
                <a:buAutoNum type="arabicPeriod"/>
              </a:pPr>
              <a:r>
                <a:rPr lang="en-GB" dirty="0">
                  <a:solidFill>
                    <a:schemeClr val="tx1"/>
                  </a:solidFill>
                </a:rPr>
                <a:t>Continuity of care </a:t>
              </a:r>
            </a:p>
          </p:txBody>
        </p:sp>
        <p:sp>
          <p:nvSpPr>
            <p:cNvPr id="9" name="Rectangle 8">
              <a:extLst>
                <a:ext uri="{FF2B5EF4-FFF2-40B4-BE49-F238E27FC236}">
                  <a16:creationId xmlns:a16="http://schemas.microsoft.com/office/drawing/2014/main" id="{6CD32FC7-E010-406F-B1E1-6438A7FCEFFC}"/>
                </a:ext>
              </a:extLst>
            </p:cNvPr>
            <p:cNvSpPr/>
            <p:nvPr/>
          </p:nvSpPr>
          <p:spPr>
            <a:xfrm>
              <a:off x="838200" y="2400014"/>
              <a:ext cx="3420000" cy="582621"/>
            </a:xfrm>
            <a:prstGeom prst="rect">
              <a:avLst/>
            </a:prstGeom>
            <a:solidFill>
              <a:srgbClr val="03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 CLINICIAN</a:t>
              </a:r>
            </a:p>
          </p:txBody>
        </p:sp>
        <p:sp>
          <p:nvSpPr>
            <p:cNvPr id="17" name="Rectangle 16">
              <a:extLst>
                <a:ext uri="{FF2B5EF4-FFF2-40B4-BE49-F238E27FC236}">
                  <a16:creationId xmlns:a16="http://schemas.microsoft.com/office/drawing/2014/main" id="{40B4A4A8-20BF-4A96-887D-49D7FDE535AB}"/>
                </a:ext>
              </a:extLst>
            </p:cNvPr>
            <p:cNvSpPr/>
            <p:nvPr/>
          </p:nvSpPr>
          <p:spPr>
            <a:xfrm>
              <a:off x="838200" y="2400014"/>
              <a:ext cx="3420000" cy="582621"/>
            </a:xfrm>
            <a:prstGeom prst="rect">
              <a:avLst/>
            </a:prstGeom>
            <a:solidFill>
              <a:srgbClr val="02468F"/>
            </a:solidFill>
            <a:ln w="28575">
              <a:solidFill>
                <a:srgbClr val="02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HLO1: THE CLINICIAN</a:t>
              </a:r>
            </a:p>
          </p:txBody>
        </p:sp>
      </p:grpSp>
      <p:grpSp>
        <p:nvGrpSpPr>
          <p:cNvPr id="4" name="Group 3">
            <a:extLst>
              <a:ext uri="{FF2B5EF4-FFF2-40B4-BE49-F238E27FC236}">
                <a16:creationId xmlns:a16="http://schemas.microsoft.com/office/drawing/2014/main" id="{399B3A8B-1C7E-4186-BB39-F203D64660A5}"/>
              </a:ext>
            </a:extLst>
          </p:cNvPr>
          <p:cNvGrpSpPr/>
          <p:nvPr/>
        </p:nvGrpSpPr>
        <p:grpSpPr>
          <a:xfrm>
            <a:off x="4384800" y="2412000"/>
            <a:ext cx="3420000" cy="3145244"/>
            <a:chOff x="4619851" y="2400014"/>
            <a:chExt cx="3420000" cy="3145244"/>
          </a:xfrm>
        </p:grpSpPr>
        <p:sp>
          <p:nvSpPr>
            <p:cNvPr id="13" name="Rectangle 12">
              <a:extLst>
                <a:ext uri="{FF2B5EF4-FFF2-40B4-BE49-F238E27FC236}">
                  <a16:creationId xmlns:a16="http://schemas.microsoft.com/office/drawing/2014/main" id="{E139AFF8-A9E7-467E-812B-21DDCEC62633}"/>
                </a:ext>
              </a:extLst>
            </p:cNvPr>
            <p:cNvSpPr/>
            <p:nvPr/>
          </p:nvSpPr>
          <p:spPr>
            <a:xfrm>
              <a:off x="4619851" y="2962087"/>
              <a:ext cx="3420000" cy="2583171"/>
            </a:xfrm>
            <a:prstGeom prst="rect">
              <a:avLst/>
            </a:prstGeom>
            <a:solidFill>
              <a:schemeClr val="bg1">
                <a:lumMod val="95000"/>
              </a:schemeClr>
            </a:solidFill>
            <a:ln w="28575">
              <a:solidFill>
                <a:srgbClr val="608E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dirty="0">
                  <a:solidFill>
                    <a:schemeClr val="tx1"/>
                  </a:solidFill>
                </a:rPr>
                <a:t>Integrating into the healthcare workforce: </a:t>
              </a:r>
            </a:p>
            <a:p>
              <a:pPr marL="342900" indent="-342900">
                <a:spcAft>
                  <a:spcPts val="600"/>
                </a:spcAft>
                <a:buFont typeface="Arial"/>
                <a:buAutoNum type="arabicPeriod" startAt="6"/>
              </a:pPr>
              <a:r>
                <a:rPr lang="en-GB" dirty="0">
                  <a:solidFill>
                    <a:schemeClr val="tx1"/>
                  </a:solidFill>
                </a:rPr>
                <a:t>Sharing the vision</a:t>
              </a:r>
            </a:p>
            <a:p>
              <a:pPr marL="342900" indent="-342900">
                <a:spcAft>
                  <a:spcPts val="600"/>
                </a:spcAft>
                <a:buFont typeface="Arial"/>
                <a:buAutoNum type="arabicPeriod" startAt="6"/>
              </a:pPr>
              <a:r>
                <a:rPr lang="en-GB" dirty="0">
                  <a:solidFill>
                    <a:schemeClr val="tx1"/>
                  </a:solidFill>
                </a:rPr>
                <a:t>Fitness to practise</a:t>
              </a:r>
            </a:p>
            <a:p>
              <a:pPr marL="342900" indent="-342900">
                <a:spcAft>
                  <a:spcPts val="600"/>
                </a:spcAft>
                <a:buFont typeface="Arial"/>
                <a:buAutoNum type="arabicPeriod" startAt="6"/>
              </a:pPr>
              <a:r>
                <a:rPr lang="en-GB" dirty="0">
                  <a:solidFill>
                    <a:schemeClr val="tx1"/>
                  </a:solidFill>
                </a:rPr>
                <a:t>Upholding values</a:t>
              </a:r>
            </a:p>
            <a:p>
              <a:pPr marL="342900" indent="-342900">
                <a:spcAft>
                  <a:spcPts val="600"/>
                </a:spcAft>
                <a:buFont typeface="Arial"/>
                <a:buAutoNum type="arabicPeriod" startAt="6"/>
              </a:pPr>
              <a:r>
                <a:rPr lang="en-GB" dirty="0">
                  <a:solidFill>
                    <a:schemeClr val="tx1"/>
                  </a:solidFill>
                </a:rPr>
                <a:t>Quality improvement</a:t>
              </a:r>
            </a:p>
            <a:p>
              <a:pPr marL="342900" indent="-342900">
                <a:spcAft>
                  <a:spcPts val="600"/>
                </a:spcAft>
                <a:buFont typeface="Arial"/>
                <a:buAutoNum type="arabicPeriod" startAt="6"/>
              </a:pPr>
              <a:r>
                <a:rPr lang="en-GB" dirty="0">
                  <a:solidFill>
                    <a:schemeClr val="tx1"/>
                  </a:solidFill>
                </a:rPr>
                <a:t>Teaching the teacher </a:t>
              </a:r>
            </a:p>
          </p:txBody>
        </p:sp>
        <p:sp>
          <p:nvSpPr>
            <p:cNvPr id="14" name="Rectangle 13">
              <a:extLst>
                <a:ext uri="{FF2B5EF4-FFF2-40B4-BE49-F238E27FC236}">
                  <a16:creationId xmlns:a16="http://schemas.microsoft.com/office/drawing/2014/main" id="{EC6863F2-ABA5-4DDA-819F-D08C23598651}"/>
                </a:ext>
              </a:extLst>
            </p:cNvPr>
            <p:cNvSpPr/>
            <p:nvPr/>
          </p:nvSpPr>
          <p:spPr>
            <a:xfrm>
              <a:off x="4619851" y="2400014"/>
              <a:ext cx="3132000" cy="582621"/>
            </a:xfrm>
            <a:prstGeom prst="rect">
              <a:avLst/>
            </a:prstGeom>
            <a:solidFill>
              <a:srgbClr val="034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 HEALTHCARE WORKER</a:t>
              </a:r>
            </a:p>
          </p:txBody>
        </p:sp>
        <p:sp>
          <p:nvSpPr>
            <p:cNvPr id="18" name="Rectangle 17">
              <a:extLst>
                <a:ext uri="{FF2B5EF4-FFF2-40B4-BE49-F238E27FC236}">
                  <a16:creationId xmlns:a16="http://schemas.microsoft.com/office/drawing/2014/main" id="{E49AC498-0230-4A96-A01A-0ED10E4D9189}"/>
                </a:ext>
              </a:extLst>
            </p:cNvPr>
            <p:cNvSpPr/>
            <p:nvPr/>
          </p:nvSpPr>
          <p:spPr>
            <a:xfrm>
              <a:off x="4619851" y="2400014"/>
              <a:ext cx="3420000" cy="582621"/>
            </a:xfrm>
            <a:prstGeom prst="rect">
              <a:avLst/>
            </a:prstGeom>
            <a:solidFill>
              <a:srgbClr val="608ECC"/>
            </a:solidFill>
            <a:ln w="28575">
              <a:solidFill>
                <a:srgbClr val="608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HLO2: THE HEALTHCARE WORKER</a:t>
              </a:r>
            </a:p>
          </p:txBody>
        </p:sp>
      </p:grpSp>
      <p:sp>
        <p:nvSpPr>
          <p:cNvPr id="19" name="Content Placeholder 2">
            <a:extLst>
              <a:ext uri="{FF2B5EF4-FFF2-40B4-BE49-F238E27FC236}">
                <a16:creationId xmlns:a16="http://schemas.microsoft.com/office/drawing/2014/main" id="{85256589-C520-1F46-8C83-AE39257E34F6}"/>
              </a:ext>
            </a:extLst>
          </p:cNvPr>
          <p:cNvSpPr txBox="1">
            <a:spLocks/>
          </p:cNvSpPr>
          <p:nvPr/>
        </p:nvSpPr>
        <p:spPr>
          <a:xfrm>
            <a:off x="500400" y="5983496"/>
            <a:ext cx="10900800" cy="874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Arial"/>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Arial"/>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Arial"/>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Arial"/>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Arial"/>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Arial"/>
                <a:cs typeface="Arial"/>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Arial"/>
                <a:cs typeface="Arial"/>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Arial"/>
                <a:cs typeface="Arial"/>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Arial"/>
                <a:cs typeface="Arial"/>
              </a:defRPr>
            </a:lvl9pPr>
          </a:lstStyle>
          <a:p>
            <a:pPr marL="0" indent="0">
              <a:buNone/>
            </a:pPr>
            <a:r>
              <a:rPr lang="en-GB" sz="2000"/>
              <a:t>These capabilities can be demonstrated by behaviour in the workplace during the programme</a:t>
            </a:r>
          </a:p>
        </p:txBody>
      </p:sp>
      <p:pic>
        <p:nvPicPr>
          <p:cNvPr id="7" name="Picture 6" descr="Logo&#10;&#10;Description automatically generated">
            <a:extLst>
              <a:ext uri="{FF2B5EF4-FFF2-40B4-BE49-F238E27FC236}">
                <a16:creationId xmlns:a16="http://schemas.microsoft.com/office/drawing/2014/main" id="{FAD15D7A-C5F7-BA77-B113-6FCB7CD8857E}"/>
              </a:ext>
            </a:extLst>
          </p:cNvPr>
          <p:cNvPicPr>
            <a:picLocks noChangeAspect="1"/>
          </p:cNvPicPr>
          <p:nvPr/>
        </p:nvPicPr>
        <p:blipFill>
          <a:blip r:embed="rId4"/>
          <a:stretch>
            <a:fillRect/>
          </a:stretch>
        </p:blipFill>
        <p:spPr>
          <a:xfrm>
            <a:off x="9305925" y="109728"/>
            <a:ext cx="2722238" cy="1245657"/>
          </a:xfrm>
          <a:prstGeom prst="rect">
            <a:avLst/>
          </a:prstGeom>
        </p:spPr>
      </p:pic>
    </p:spTree>
    <p:custDataLst>
      <p:tags r:id="rId1"/>
    </p:custDataLst>
    <p:extLst>
      <p:ext uri="{BB962C8B-B14F-4D97-AF65-F5344CB8AC3E}">
        <p14:creationId xmlns:p14="http://schemas.microsoft.com/office/powerpoint/2010/main" val="16219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580" y="136748"/>
            <a:ext cx="10515600" cy="1325563"/>
          </a:xfrm>
        </p:spPr>
        <p:txBody>
          <a:bodyPr/>
          <a:lstStyle/>
          <a:p>
            <a:r>
              <a:rPr lang="en-GB" b="1" dirty="0">
                <a:solidFill>
                  <a:srgbClr val="003087"/>
                </a:solidFill>
                <a:latin typeface="Arial" panose="020B0604020202020204" pitchFamily="34" charset="0"/>
                <a:cs typeface="Arial" panose="020B0604020202020204" pitchFamily="34" charset="0"/>
              </a:rPr>
              <a:t>Hierarchy of evidence</a:t>
            </a:r>
          </a:p>
        </p:txBody>
      </p:sp>
      <p:sp>
        <p:nvSpPr>
          <p:cNvPr id="3" name="Content Placeholder 2"/>
          <p:cNvSpPr>
            <a:spLocks noGrp="1"/>
          </p:cNvSpPr>
          <p:nvPr>
            <p:ph idx="1"/>
          </p:nvPr>
        </p:nvSpPr>
        <p:spPr>
          <a:xfrm>
            <a:off x="741904" y="1233347"/>
            <a:ext cx="4682492" cy="5788830"/>
          </a:xfrm>
        </p:spPr>
        <p:txBody>
          <a:bodyPr>
            <a:noAutofit/>
          </a:bodyPr>
          <a:lstStyle/>
          <a:p>
            <a:r>
              <a:rPr lang="en-GB" sz="2400" dirty="0"/>
              <a:t>HLO 1&amp;2 - Performance in the clinical environment (SLEs) should form the majority of evidence</a:t>
            </a:r>
          </a:p>
          <a:p>
            <a:pPr>
              <a:buNone/>
            </a:pPr>
            <a:endParaRPr lang="en-GB" sz="1600" dirty="0"/>
          </a:p>
          <a:p>
            <a:r>
              <a:rPr lang="en-GB" sz="2400" dirty="0"/>
              <a:t> HLO 3 - largely evidenced by teaching records and reflection </a:t>
            </a:r>
          </a:p>
          <a:p>
            <a:endParaRPr lang="en-GB" sz="2400" dirty="0"/>
          </a:p>
          <a:p>
            <a:endParaRPr lang="en-GB" sz="2400" dirty="0"/>
          </a:p>
          <a:p>
            <a:endParaRPr lang="en-GB" sz="2400" dirty="0"/>
          </a:p>
          <a:p>
            <a:endParaRPr lang="en-GB" sz="2400" dirty="0"/>
          </a:p>
          <a:p>
            <a:endParaRPr lang="en-GB" sz="2400" dirty="0"/>
          </a:p>
        </p:txBody>
      </p:sp>
      <p:grpSp>
        <p:nvGrpSpPr>
          <p:cNvPr id="23" name="Group 22">
            <a:extLst>
              <a:ext uri="{FF2B5EF4-FFF2-40B4-BE49-F238E27FC236}">
                <a16:creationId xmlns:a16="http://schemas.microsoft.com/office/drawing/2014/main" id="{F2BFF4A9-2418-4396-819C-2CFD43C9759F}"/>
              </a:ext>
            </a:extLst>
          </p:cNvPr>
          <p:cNvGrpSpPr/>
          <p:nvPr/>
        </p:nvGrpSpPr>
        <p:grpSpPr>
          <a:xfrm>
            <a:off x="6129442" y="1939197"/>
            <a:ext cx="5612514" cy="3647326"/>
            <a:chOff x="6129442" y="2017254"/>
            <a:chExt cx="5612514" cy="3647326"/>
          </a:xfrm>
        </p:grpSpPr>
        <p:cxnSp>
          <p:nvCxnSpPr>
            <p:cNvPr id="18" name="Straight Connector 17">
              <a:extLst>
                <a:ext uri="{FF2B5EF4-FFF2-40B4-BE49-F238E27FC236}">
                  <a16:creationId xmlns:a16="http://schemas.microsoft.com/office/drawing/2014/main" id="{A6F0917C-D437-4BEB-9D2B-F39DE3769186}"/>
                </a:ext>
              </a:extLst>
            </p:cNvPr>
            <p:cNvCxnSpPr>
              <a:stCxn id="20" idx="1"/>
            </p:cNvCxnSpPr>
            <p:nvPr/>
          </p:nvCxnSpPr>
          <p:spPr>
            <a:xfrm flipH="1" flipV="1">
              <a:off x="9839272" y="4479533"/>
              <a:ext cx="534684" cy="2547"/>
            </a:xfrm>
            <a:prstGeom prst="line">
              <a:avLst/>
            </a:prstGeom>
            <a:ln w="38100">
              <a:solidFill>
                <a:srgbClr val="B3C42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E4129D-24FA-4704-AA04-0EFA3F419A9B}"/>
                </a:ext>
              </a:extLst>
            </p:cNvPr>
            <p:cNvCxnSpPr/>
            <p:nvPr/>
          </p:nvCxnSpPr>
          <p:spPr>
            <a:xfrm flipH="1" flipV="1">
              <a:off x="9302264" y="3634950"/>
              <a:ext cx="534684" cy="2547"/>
            </a:xfrm>
            <a:prstGeom prst="line">
              <a:avLst/>
            </a:prstGeom>
            <a:ln w="38100">
              <a:solidFill>
                <a:srgbClr val="B3C42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39B36E-856F-4085-AA1D-D7A06ADB6FB8}"/>
                </a:ext>
              </a:extLst>
            </p:cNvPr>
            <p:cNvCxnSpPr/>
            <p:nvPr/>
          </p:nvCxnSpPr>
          <p:spPr>
            <a:xfrm flipH="1" flipV="1">
              <a:off x="8839856" y="2756617"/>
              <a:ext cx="648000" cy="2547"/>
            </a:xfrm>
            <a:prstGeom prst="line">
              <a:avLst/>
            </a:prstGeom>
            <a:ln w="38100">
              <a:solidFill>
                <a:srgbClr val="B3C422"/>
              </a:solidFill>
            </a:ln>
          </p:spPr>
          <p:style>
            <a:lnRef idx="1">
              <a:schemeClr val="accent1"/>
            </a:lnRef>
            <a:fillRef idx="0">
              <a:schemeClr val="accent1"/>
            </a:fillRef>
            <a:effectRef idx="0">
              <a:schemeClr val="accent1"/>
            </a:effectRef>
            <a:fontRef idx="minor">
              <a:schemeClr val="tx1"/>
            </a:fontRef>
          </p:style>
        </p:cxnSp>
        <p:sp>
          <p:nvSpPr>
            <p:cNvPr id="5" name="Isosceles Triangle 4">
              <a:extLst>
                <a:ext uri="{FF2B5EF4-FFF2-40B4-BE49-F238E27FC236}">
                  <a16:creationId xmlns:a16="http://schemas.microsoft.com/office/drawing/2014/main" id="{CC902F73-2660-4BA2-AD7E-394E92F5A7F8}"/>
                </a:ext>
              </a:extLst>
            </p:cNvPr>
            <p:cNvSpPr/>
            <p:nvPr/>
          </p:nvSpPr>
          <p:spPr>
            <a:xfrm>
              <a:off x="6129442" y="2017254"/>
              <a:ext cx="4705564" cy="3647326"/>
            </a:xfrm>
            <a:prstGeom prst="triangle">
              <a:avLst/>
            </a:prstGeom>
            <a:solidFill>
              <a:srgbClr val="A9B71F"/>
            </a:solidFill>
            <a:ln>
              <a:solidFill>
                <a:srgbClr val="B3C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2AA6B40E-7CF1-4167-9CD9-2426450B18D1}"/>
                </a:ext>
              </a:extLst>
            </p:cNvPr>
            <p:cNvCxnSpPr/>
            <p:nvPr/>
          </p:nvCxnSpPr>
          <p:spPr>
            <a:xfrm>
              <a:off x="6544643" y="4894557"/>
              <a:ext cx="390417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3CE6129-1F16-43EC-ABCD-6A413B1E649A}"/>
                </a:ext>
              </a:extLst>
            </p:cNvPr>
            <p:cNvCxnSpPr/>
            <p:nvPr/>
          </p:nvCxnSpPr>
          <p:spPr>
            <a:xfrm>
              <a:off x="6694427" y="4095425"/>
              <a:ext cx="390417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A93F1A-A950-4788-A117-4F0D7B11A46A}"/>
                </a:ext>
              </a:extLst>
            </p:cNvPr>
            <p:cNvCxnSpPr/>
            <p:nvPr/>
          </p:nvCxnSpPr>
          <p:spPr>
            <a:xfrm>
              <a:off x="6494983" y="3296293"/>
              <a:ext cx="390417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F599EB1-DD1A-4EAA-916F-01C2EDEDAFAB}"/>
                </a:ext>
              </a:extLst>
            </p:cNvPr>
            <p:cNvSpPr txBox="1"/>
            <p:nvPr/>
          </p:nvSpPr>
          <p:spPr>
            <a:xfrm>
              <a:off x="7650017" y="4998677"/>
              <a:ext cx="1664414" cy="646331"/>
            </a:xfrm>
            <a:prstGeom prst="rect">
              <a:avLst/>
            </a:prstGeom>
            <a:noFill/>
          </p:spPr>
          <p:txBody>
            <a:bodyPr wrap="square" rtlCol="0">
              <a:spAutoFit/>
            </a:bodyPr>
            <a:lstStyle/>
            <a:p>
              <a:pPr algn="ctr"/>
              <a:r>
                <a:rPr lang="en-GB" sz="2000">
                  <a:solidFill>
                    <a:schemeClr val="bg1"/>
                  </a:solidFill>
                </a:rPr>
                <a:t>Knows</a:t>
              </a:r>
            </a:p>
            <a:p>
              <a:pPr algn="ctr"/>
              <a:r>
                <a:rPr lang="en-GB" sz="1600">
                  <a:solidFill>
                    <a:schemeClr val="bg1"/>
                  </a:solidFill>
                </a:rPr>
                <a:t>(knowledge)</a:t>
              </a:r>
            </a:p>
          </p:txBody>
        </p:sp>
        <p:sp>
          <p:nvSpPr>
            <p:cNvPr id="15" name="TextBox 14">
              <a:extLst>
                <a:ext uri="{FF2B5EF4-FFF2-40B4-BE49-F238E27FC236}">
                  <a16:creationId xmlns:a16="http://schemas.microsoft.com/office/drawing/2014/main" id="{3B169762-39A9-4F19-A198-77E19155268F}"/>
                </a:ext>
              </a:extLst>
            </p:cNvPr>
            <p:cNvSpPr txBox="1"/>
            <p:nvPr/>
          </p:nvSpPr>
          <p:spPr>
            <a:xfrm>
              <a:off x="7650017" y="2584312"/>
              <a:ext cx="1664414" cy="646331"/>
            </a:xfrm>
            <a:prstGeom prst="rect">
              <a:avLst/>
            </a:prstGeom>
            <a:noFill/>
          </p:spPr>
          <p:txBody>
            <a:bodyPr wrap="square" rtlCol="0">
              <a:spAutoFit/>
            </a:bodyPr>
            <a:lstStyle/>
            <a:p>
              <a:pPr algn="ctr"/>
              <a:r>
                <a:rPr lang="en-GB" sz="2000">
                  <a:solidFill>
                    <a:schemeClr val="bg1"/>
                  </a:solidFill>
                </a:rPr>
                <a:t>Does</a:t>
              </a:r>
            </a:p>
            <a:p>
              <a:pPr algn="ctr"/>
              <a:r>
                <a:rPr lang="en-GB" sz="1600">
                  <a:solidFill>
                    <a:schemeClr val="bg1"/>
                  </a:solidFill>
                </a:rPr>
                <a:t>(observation)</a:t>
              </a:r>
            </a:p>
          </p:txBody>
        </p:sp>
        <p:sp>
          <p:nvSpPr>
            <p:cNvPr id="16" name="TextBox 15">
              <a:extLst>
                <a:ext uri="{FF2B5EF4-FFF2-40B4-BE49-F238E27FC236}">
                  <a16:creationId xmlns:a16="http://schemas.microsoft.com/office/drawing/2014/main" id="{907C64D6-A81C-492B-9A4C-5D780576DE29}"/>
                </a:ext>
              </a:extLst>
            </p:cNvPr>
            <p:cNvSpPr txBox="1"/>
            <p:nvPr/>
          </p:nvSpPr>
          <p:spPr>
            <a:xfrm>
              <a:off x="7161089" y="3393654"/>
              <a:ext cx="2668336" cy="646331"/>
            </a:xfrm>
            <a:prstGeom prst="rect">
              <a:avLst/>
            </a:prstGeom>
            <a:noFill/>
          </p:spPr>
          <p:txBody>
            <a:bodyPr wrap="square" rtlCol="0">
              <a:spAutoFit/>
            </a:bodyPr>
            <a:lstStyle/>
            <a:p>
              <a:pPr algn="ctr"/>
              <a:r>
                <a:rPr lang="en-GB" sz="2000" dirty="0">
                  <a:solidFill>
                    <a:schemeClr val="bg1"/>
                  </a:solidFill>
                </a:rPr>
                <a:t>Shows how</a:t>
              </a:r>
            </a:p>
            <a:p>
              <a:pPr algn="ctr"/>
              <a:r>
                <a:rPr lang="en-GB" sz="1600" dirty="0">
                  <a:solidFill>
                    <a:schemeClr val="bg1"/>
                  </a:solidFill>
                </a:rPr>
                <a:t>(demonstration of skills)</a:t>
              </a:r>
            </a:p>
          </p:txBody>
        </p:sp>
        <p:sp>
          <p:nvSpPr>
            <p:cNvPr id="17" name="TextBox 16">
              <a:extLst>
                <a:ext uri="{FF2B5EF4-FFF2-40B4-BE49-F238E27FC236}">
                  <a16:creationId xmlns:a16="http://schemas.microsoft.com/office/drawing/2014/main" id="{19C6CDDB-97C9-4FC8-B86A-D4FE4C2DDF32}"/>
                </a:ext>
              </a:extLst>
            </p:cNvPr>
            <p:cNvSpPr txBox="1"/>
            <p:nvPr/>
          </p:nvSpPr>
          <p:spPr>
            <a:xfrm>
              <a:off x="6990307" y="4199546"/>
              <a:ext cx="3012849" cy="646331"/>
            </a:xfrm>
            <a:prstGeom prst="rect">
              <a:avLst/>
            </a:prstGeom>
            <a:noFill/>
          </p:spPr>
          <p:txBody>
            <a:bodyPr wrap="square" rtlCol="0">
              <a:spAutoFit/>
            </a:bodyPr>
            <a:lstStyle/>
            <a:p>
              <a:pPr algn="ctr"/>
              <a:r>
                <a:rPr lang="en-GB" sz="2000">
                  <a:solidFill>
                    <a:schemeClr val="bg1"/>
                  </a:solidFill>
                </a:rPr>
                <a:t>Knows how</a:t>
              </a:r>
            </a:p>
            <a:p>
              <a:pPr algn="ctr"/>
              <a:r>
                <a:rPr lang="en-GB" sz="1600">
                  <a:solidFill>
                    <a:schemeClr val="bg1"/>
                  </a:solidFill>
                </a:rPr>
                <a:t>(application of knowledge)</a:t>
              </a:r>
            </a:p>
          </p:txBody>
        </p:sp>
        <p:sp>
          <p:nvSpPr>
            <p:cNvPr id="10" name="TextBox 9">
              <a:extLst>
                <a:ext uri="{FF2B5EF4-FFF2-40B4-BE49-F238E27FC236}">
                  <a16:creationId xmlns:a16="http://schemas.microsoft.com/office/drawing/2014/main" id="{7ECCE0B8-2E66-4A6A-8F68-140895A7C75F}"/>
                </a:ext>
              </a:extLst>
            </p:cNvPr>
            <p:cNvSpPr txBox="1"/>
            <p:nvPr/>
          </p:nvSpPr>
          <p:spPr>
            <a:xfrm>
              <a:off x="9469329" y="2399073"/>
              <a:ext cx="1456817" cy="715089"/>
            </a:xfrm>
            <a:prstGeom prst="roundRect">
              <a:avLst/>
            </a:prstGeom>
            <a:noFill/>
            <a:ln w="38100">
              <a:solidFill>
                <a:srgbClr val="B3C422"/>
              </a:solidFill>
            </a:ln>
          </p:spPr>
          <p:txBody>
            <a:bodyPr wrap="square" rtlCol="0">
              <a:spAutoFit/>
            </a:bodyPr>
            <a:lstStyle/>
            <a:p>
              <a:pPr algn="ctr"/>
              <a:r>
                <a:rPr lang="en-GB" dirty="0"/>
                <a:t>Experiential (SLEs)</a:t>
              </a:r>
            </a:p>
          </p:txBody>
        </p:sp>
        <p:sp>
          <p:nvSpPr>
            <p:cNvPr id="19" name="TextBox 18">
              <a:extLst>
                <a:ext uri="{FF2B5EF4-FFF2-40B4-BE49-F238E27FC236}">
                  <a16:creationId xmlns:a16="http://schemas.microsoft.com/office/drawing/2014/main" id="{86316D79-8D60-4A06-A032-F586067445F6}"/>
                </a:ext>
              </a:extLst>
            </p:cNvPr>
            <p:cNvSpPr txBox="1"/>
            <p:nvPr/>
          </p:nvSpPr>
          <p:spPr>
            <a:xfrm>
              <a:off x="9839272" y="3436268"/>
              <a:ext cx="1368000" cy="408623"/>
            </a:xfrm>
            <a:prstGeom prst="roundRect">
              <a:avLst/>
            </a:prstGeom>
            <a:noFill/>
            <a:ln w="38100">
              <a:solidFill>
                <a:srgbClr val="B3C422"/>
              </a:solidFill>
            </a:ln>
          </p:spPr>
          <p:txBody>
            <a:bodyPr wrap="square" rtlCol="0">
              <a:spAutoFit/>
            </a:bodyPr>
            <a:lstStyle/>
            <a:p>
              <a:pPr algn="ctr"/>
              <a:r>
                <a:rPr lang="en-GB"/>
                <a:t>Simulation</a:t>
              </a:r>
            </a:p>
          </p:txBody>
        </p:sp>
        <p:sp>
          <p:nvSpPr>
            <p:cNvPr id="20" name="TextBox 19">
              <a:extLst>
                <a:ext uri="{FF2B5EF4-FFF2-40B4-BE49-F238E27FC236}">
                  <a16:creationId xmlns:a16="http://schemas.microsoft.com/office/drawing/2014/main" id="{EE473757-282C-4778-A141-01AE26601383}"/>
                </a:ext>
              </a:extLst>
            </p:cNvPr>
            <p:cNvSpPr txBox="1"/>
            <p:nvPr/>
          </p:nvSpPr>
          <p:spPr>
            <a:xfrm>
              <a:off x="10373956" y="4124535"/>
              <a:ext cx="1368000" cy="715089"/>
            </a:xfrm>
            <a:prstGeom prst="roundRect">
              <a:avLst/>
            </a:prstGeom>
            <a:noFill/>
            <a:ln w="38100">
              <a:solidFill>
                <a:srgbClr val="B3C422"/>
              </a:solidFill>
            </a:ln>
          </p:spPr>
          <p:txBody>
            <a:bodyPr wrap="square" rtlCol="0">
              <a:spAutoFit/>
            </a:bodyPr>
            <a:lstStyle/>
            <a:p>
              <a:pPr algn="ctr"/>
              <a:r>
                <a:rPr lang="en-GB"/>
                <a:t>Learning / reflection</a:t>
              </a:r>
            </a:p>
          </p:txBody>
        </p:sp>
      </p:grpSp>
      <p:sp>
        <p:nvSpPr>
          <p:cNvPr id="4" name="Rectangle 3">
            <a:extLst>
              <a:ext uri="{FF2B5EF4-FFF2-40B4-BE49-F238E27FC236}">
                <a16:creationId xmlns:a16="http://schemas.microsoft.com/office/drawing/2014/main" id="{C5CA60BD-EB20-4788-B335-6A1D3EB27BAA}"/>
              </a:ext>
            </a:extLst>
          </p:cNvPr>
          <p:cNvSpPr/>
          <p:nvPr/>
        </p:nvSpPr>
        <p:spPr>
          <a:xfrm>
            <a:off x="939489" y="3961928"/>
            <a:ext cx="3928561" cy="576000"/>
          </a:xfrm>
          <a:prstGeom prst="rect">
            <a:avLst/>
          </a:prstGeom>
          <a:solidFill>
            <a:srgbClr val="034790"/>
          </a:solidFill>
          <a:ln>
            <a:solidFill>
              <a:srgbClr val="02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HLO1: </a:t>
            </a:r>
            <a:r>
              <a:rPr lang="en-GB" sz="1600" b="1" dirty="0">
                <a:solidFill>
                  <a:schemeClr val="bg1"/>
                </a:solidFill>
              </a:rPr>
              <a:t>An accountable, capable and compassionate clinician</a:t>
            </a:r>
          </a:p>
        </p:txBody>
      </p:sp>
      <p:sp>
        <p:nvSpPr>
          <p:cNvPr id="36" name="Rectangle 35">
            <a:extLst>
              <a:ext uri="{FF2B5EF4-FFF2-40B4-BE49-F238E27FC236}">
                <a16:creationId xmlns:a16="http://schemas.microsoft.com/office/drawing/2014/main" id="{BD9F5F3E-CAEA-456B-9C10-681758CDC11F}"/>
              </a:ext>
            </a:extLst>
          </p:cNvPr>
          <p:cNvSpPr/>
          <p:nvPr/>
        </p:nvSpPr>
        <p:spPr>
          <a:xfrm>
            <a:off x="939489" y="4920620"/>
            <a:ext cx="3928561" cy="576000"/>
          </a:xfrm>
          <a:prstGeom prst="rect">
            <a:avLst/>
          </a:prstGeom>
          <a:solidFill>
            <a:srgbClr val="608ECC"/>
          </a:solidFill>
          <a:ln>
            <a:solidFill>
              <a:srgbClr val="608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rPr>
              <a:t>HLO2: A valuable member of the healthcare workforce</a:t>
            </a:r>
          </a:p>
        </p:txBody>
      </p:sp>
      <p:sp>
        <p:nvSpPr>
          <p:cNvPr id="39" name="Rectangle 38">
            <a:extLst>
              <a:ext uri="{FF2B5EF4-FFF2-40B4-BE49-F238E27FC236}">
                <a16:creationId xmlns:a16="http://schemas.microsoft.com/office/drawing/2014/main" id="{00DA2123-5EDA-4969-9DB6-43CA91D81CB8}"/>
              </a:ext>
            </a:extLst>
          </p:cNvPr>
          <p:cNvSpPr/>
          <p:nvPr/>
        </p:nvSpPr>
        <p:spPr>
          <a:xfrm>
            <a:off x="939489" y="5862916"/>
            <a:ext cx="3928561" cy="730303"/>
          </a:xfrm>
          <a:prstGeom prst="rect">
            <a:avLst/>
          </a:prstGeom>
          <a:solidFill>
            <a:srgbClr val="AC3E8F"/>
          </a:solidFill>
          <a:ln>
            <a:solidFill>
              <a:srgbClr val="AC3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rPr>
              <a:t>HLO3: A professional, responsible for their own practice and portfolio development</a:t>
            </a:r>
            <a:endParaRPr lang="en-GB" sz="1600" b="1" dirty="0">
              <a:solidFill>
                <a:schemeClr val="bg1"/>
              </a:solidFill>
            </a:endParaRPr>
          </a:p>
        </p:txBody>
      </p:sp>
      <p:sp>
        <p:nvSpPr>
          <p:cNvPr id="6" name="TextBox 5">
            <a:extLst>
              <a:ext uri="{FF2B5EF4-FFF2-40B4-BE49-F238E27FC236}">
                <a16:creationId xmlns:a16="http://schemas.microsoft.com/office/drawing/2014/main" id="{1664C055-8F00-8C4E-9ADC-F8A7AEFDBCF5}"/>
              </a:ext>
            </a:extLst>
          </p:cNvPr>
          <p:cNvSpPr txBox="1"/>
          <p:nvPr/>
        </p:nvSpPr>
        <p:spPr>
          <a:xfrm>
            <a:off x="6703437" y="5726497"/>
            <a:ext cx="4293163" cy="369332"/>
          </a:xfrm>
          <a:prstGeom prst="rect">
            <a:avLst/>
          </a:prstGeom>
          <a:noFill/>
        </p:spPr>
        <p:txBody>
          <a:bodyPr wrap="none" rtlCol="0">
            <a:spAutoFit/>
          </a:bodyPr>
          <a:lstStyle/>
          <a:p>
            <a:r>
              <a:rPr lang="en-US" dirty="0"/>
              <a:t>Miller’s pyramid – Hierarchy of Evidence</a:t>
            </a:r>
          </a:p>
        </p:txBody>
      </p:sp>
      <p:pic>
        <p:nvPicPr>
          <p:cNvPr id="8" name="Picture 7" descr="Logo&#10;&#10;Description automatically generated">
            <a:extLst>
              <a:ext uri="{FF2B5EF4-FFF2-40B4-BE49-F238E27FC236}">
                <a16:creationId xmlns:a16="http://schemas.microsoft.com/office/drawing/2014/main" id="{D64AB747-F093-1ED2-5A72-3576B83F14CE}"/>
              </a:ext>
            </a:extLst>
          </p:cNvPr>
          <p:cNvPicPr>
            <a:picLocks noChangeAspect="1"/>
          </p:cNvPicPr>
          <p:nvPr/>
        </p:nvPicPr>
        <p:blipFill>
          <a:blip r:embed="rId4"/>
          <a:stretch>
            <a:fillRect/>
          </a:stretch>
        </p:blipFill>
        <p:spPr>
          <a:xfrm>
            <a:off x="9572625" y="109728"/>
            <a:ext cx="2455538" cy="1123619"/>
          </a:xfrm>
          <a:prstGeom prst="rect">
            <a:avLst/>
          </a:prstGeom>
        </p:spPr>
      </p:pic>
    </p:spTree>
    <p:custDataLst>
      <p:tags r:id="rId1"/>
    </p:custDataLst>
    <p:extLst>
      <p:ext uri="{BB962C8B-B14F-4D97-AF65-F5344CB8AC3E}">
        <p14:creationId xmlns:p14="http://schemas.microsoft.com/office/powerpoint/2010/main" val="115522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003B25BB-EF42-B6CB-C63B-03333AD9ED0F}"/>
              </a:ext>
            </a:extLst>
          </p:cNvPr>
          <p:cNvPicPr>
            <a:picLocks noChangeAspect="1"/>
          </p:cNvPicPr>
          <p:nvPr/>
        </p:nvPicPr>
        <p:blipFill>
          <a:blip r:embed="rId3"/>
          <a:stretch>
            <a:fillRect/>
          </a:stretch>
        </p:blipFill>
        <p:spPr>
          <a:xfrm>
            <a:off x="9457830" y="109727"/>
            <a:ext cx="2570333" cy="1176147"/>
          </a:xfrm>
          <a:prstGeom prst="rect">
            <a:avLst/>
          </a:prstGeom>
        </p:spPr>
      </p:pic>
      <p:sp>
        <p:nvSpPr>
          <p:cNvPr id="5" name="Title 1">
            <a:extLst>
              <a:ext uri="{FF2B5EF4-FFF2-40B4-BE49-F238E27FC236}">
                <a16:creationId xmlns:a16="http://schemas.microsoft.com/office/drawing/2014/main" id="{AE831A05-E6E8-D706-68B6-A737BE1604AE}"/>
              </a:ext>
            </a:extLst>
          </p:cNvPr>
          <p:cNvSpPr>
            <a:spLocks noGrp="1"/>
          </p:cNvSpPr>
          <p:nvPr>
            <p:ph type="ctrTitle"/>
          </p:nvPr>
        </p:nvSpPr>
        <p:spPr>
          <a:xfrm>
            <a:off x="653441" y="587349"/>
            <a:ext cx="8714493" cy="1397050"/>
          </a:xfrm>
          <a:noFill/>
        </p:spPr>
        <p:txBody>
          <a:bodyPr>
            <a:normAutofit/>
          </a:bodyPr>
          <a:lstStyle/>
          <a:p>
            <a:pPr algn="l"/>
            <a:r>
              <a:rPr lang="en-GB" sz="4400" b="1" dirty="0">
                <a:solidFill>
                  <a:srgbClr val="003087"/>
                </a:solidFill>
                <a:latin typeface="Arial" panose="020B0604020202020204" pitchFamily="34" charset="0"/>
                <a:cs typeface="Arial" panose="020B0604020202020204" pitchFamily="34" charset="0"/>
              </a:rPr>
              <a:t>Background to the 2026 revision of the 2021 curriculum</a:t>
            </a:r>
          </a:p>
        </p:txBody>
      </p:sp>
      <p:sp>
        <p:nvSpPr>
          <p:cNvPr id="6" name="Curriculum update background bullets"/>
          <p:cNvSpPr txBox="1"/>
          <p:nvPr/>
        </p:nvSpPr>
        <p:spPr>
          <a:xfrm>
            <a:off x="653440" y="2091364"/>
            <a:ext cx="10991163" cy="4526280"/>
          </a:xfrm>
          <a:prstGeom prst="rect">
            <a:avLst/>
          </a:prstGeom>
          <a:noFill/>
        </p:spPr>
        <p:txBody>
          <a:bodyPr wrap="square" lIns="18288" tIns="0" rIns="36576" bIns="0" anchor="t">
            <a:noAutofit/>
          </a:bodyPr>
          <a:lstStyle/>
          <a:p>
            <a:pPr marL="91440" indent="-146304">
              <a:spcAft>
                <a:spcPts val="300"/>
              </a:spcAft>
              <a:buFont typeface="Arial"/>
              <a:buChar char="•"/>
            </a:pPr>
            <a:r>
              <a:rPr lang="en-GB" sz="2100" noProof="0" dirty="0">
                <a:solidFill>
                  <a:srgbClr val="000000"/>
                </a:solidFill>
                <a:latin typeface="Arial"/>
              </a:rPr>
              <a:t>Ongoing assessment of the curriculum through the AFPC</a:t>
            </a:r>
          </a:p>
          <a:p>
            <a:pPr marL="91440" indent="-146304">
              <a:spcAft>
                <a:spcPts val="300"/>
              </a:spcAft>
              <a:buFont typeface="Arial"/>
              <a:buChar char="•"/>
            </a:pPr>
            <a:r>
              <a:rPr lang="en-GB" sz="2100" noProof="0" dirty="0">
                <a:solidFill>
                  <a:srgbClr val="000000"/>
                </a:solidFill>
                <a:latin typeface="Arial"/>
              </a:rPr>
              <a:t>Feedback from stakeholders</a:t>
            </a:r>
          </a:p>
          <a:p>
            <a:pPr marL="91440" indent="-146304">
              <a:spcAft>
                <a:spcPts val="300"/>
              </a:spcAft>
              <a:buFont typeface="Arial"/>
              <a:buChar char="•"/>
            </a:pPr>
            <a:r>
              <a:rPr lang="en-GB" sz="2100" noProof="0" dirty="0">
                <a:solidFill>
                  <a:srgbClr val="000000"/>
                </a:solidFill>
                <a:latin typeface="Arial"/>
              </a:rPr>
              <a:t>Need to ensure curriculum remains ‘future proof’ in a rapidly developing health care system</a:t>
            </a:r>
          </a:p>
          <a:p>
            <a:pPr marL="91440" indent="-146304">
              <a:spcAft>
                <a:spcPts val="300"/>
              </a:spcAft>
              <a:buFont typeface="Arial"/>
              <a:buChar char="•"/>
            </a:pPr>
            <a:r>
              <a:rPr lang="en-GB" sz="2100" noProof="0" dirty="0">
                <a:solidFill>
                  <a:srgbClr val="000000"/>
                </a:solidFill>
                <a:latin typeface="Arial"/>
              </a:rPr>
              <a:t>Focus on patient safety</a:t>
            </a:r>
          </a:p>
          <a:p>
            <a:pPr marL="91440" indent="-146304">
              <a:spcAft>
                <a:spcPts val="200"/>
              </a:spcAft>
              <a:buFont typeface="Arial"/>
              <a:buChar char="•"/>
            </a:pPr>
            <a:r>
              <a:rPr lang="en-GB" sz="2100" noProof="0" dirty="0">
                <a:solidFill>
                  <a:srgbClr val="000000"/>
                </a:solidFill>
                <a:latin typeface="Arial"/>
              </a:rPr>
              <a:t>Population health care priorities to encourage generalism</a:t>
            </a:r>
          </a:p>
          <a:p>
            <a:pPr marL="777240" lvl="1" indent="-128016">
              <a:spcAft>
                <a:spcPts val="100"/>
              </a:spcAft>
              <a:buFont typeface="Arial"/>
              <a:buChar char="•"/>
            </a:pPr>
            <a:r>
              <a:rPr lang="en-GB" sz="2100" noProof="0" dirty="0">
                <a:solidFill>
                  <a:srgbClr val="000000"/>
                </a:solidFill>
                <a:latin typeface="Arial"/>
              </a:rPr>
              <a:t>Complex multi morbidities</a:t>
            </a:r>
          </a:p>
          <a:p>
            <a:pPr marL="777240" lvl="1" indent="-128016">
              <a:spcAft>
                <a:spcPts val="100"/>
              </a:spcAft>
              <a:buFont typeface="Arial"/>
              <a:buChar char="•"/>
            </a:pPr>
            <a:r>
              <a:rPr lang="en-GB" sz="2100" noProof="0" dirty="0">
                <a:solidFill>
                  <a:srgbClr val="000000"/>
                </a:solidFill>
                <a:latin typeface="Arial"/>
              </a:rPr>
              <a:t>Aging population</a:t>
            </a:r>
          </a:p>
          <a:p>
            <a:pPr marL="777240" lvl="1" indent="-128016">
              <a:spcAft>
                <a:spcPts val="300"/>
              </a:spcAft>
              <a:buFont typeface="Arial"/>
              <a:buChar char="•"/>
            </a:pPr>
            <a:r>
              <a:rPr lang="en-GB" sz="2100" noProof="0" dirty="0">
                <a:solidFill>
                  <a:srgbClr val="000000"/>
                </a:solidFill>
                <a:latin typeface="Arial"/>
              </a:rPr>
              <a:t>Health inequalities</a:t>
            </a:r>
          </a:p>
          <a:p>
            <a:pPr marL="91440" indent="-146304">
              <a:spcAft>
                <a:spcPts val="300"/>
              </a:spcAft>
              <a:buFont typeface="Arial"/>
              <a:buChar char="•"/>
            </a:pPr>
            <a:r>
              <a:rPr lang="en-GB" sz="2100" noProof="0" dirty="0">
                <a:solidFill>
                  <a:srgbClr val="000000"/>
                </a:solidFill>
                <a:latin typeface="Arial"/>
              </a:rPr>
              <a:t>Sustainability (health care and environment)</a:t>
            </a:r>
          </a:p>
          <a:p>
            <a:pPr marL="91440" indent="-146304">
              <a:spcAft>
                <a:spcPts val="300"/>
              </a:spcAft>
              <a:buFont typeface="Arial"/>
              <a:buChar char="•"/>
            </a:pPr>
            <a:r>
              <a:rPr lang="en-GB" sz="2100" noProof="0" dirty="0">
                <a:solidFill>
                  <a:srgbClr val="000000"/>
                </a:solidFill>
                <a:latin typeface="Arial"/>
              </a:rPr>
              <a:t>Widening the scope to recognise Foundation doctors care for all ages including children and young people</a:t>
            </a:r>
          </a:p>
          <a:p>
            <a:pPr marL="91440" indent="-146304">
              <a:buFont typeface="Arial"/>
              <a:buChar char="•"/>
            </a:pPr>
            <a:r>
              <a:rPr lang="en-GB" sz="2100" noProof="0" dirty="0">
                <a:solidFill>
                  <a:srgbClr val="000000"/>
                </a:solidFill>
                <a:latin typeface="Arial"/>
              </a:rPr>
              <a:t>Strengthening the wording to reflect GMC's work on Fairer Training Pathways</a:t>
            </a:r>
          </a:p>
        </p:txBody>
      </p:sp>
    </p:spTree>
    <p:extLst>
      <p:ext uri="{BB962C8B-B14F-4D97-AF65-F5344CB8AC3E}">
        <p14:creationId xmlns:p14="http://schemas.microsoft.com/office/powerpoint/2010/main" val="268565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D9C93-6E6D-0798-684E-EC9E799C5E8A}"/>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1EA91674-4ACB-FB5A-9ADE-EEDBD66406BC}"/>
              </a:ext>
            </a:extLst>
          </p:cNvPr>
          <p:cNvPicPr>
            <a:picLocks noChangeAspect="1"/>
          </p:cNvPicPr>
          <p:nvPr/>
        </p:nvPicPr>
        <p:blipFill>
          <a:blip r:embed="rId2"/>
          <a:stretch>
            <a:fillRect/>
          </a:stretch>
        </p:blipFill>
        <p:spPr>
          <a:xfrm>
            <a:off x="9457830" y="109727"/>
            <a:ext cx="2570333" cy="1176147"/>
          </a:xfrm>
          <a:prstGeom prst="rect">
            <a:avLst/>
          </a:prstGeom>
        </p:spPr>
      </p:pic>
      <p:sp>
        <p:nvSpPr>
          <p:cNvPr id="13" name="Title 1">
            <a:extLst>
              <a:ext uri="{FF2B5EF4-FFF2-40B4-BE49-F238E27FC236}">
                <a16:creationId xmlns:a16="http://schemas.microsoft.com/office/drawing/2014/main" id="{604DE820-7DDC-19CA-C62D-21695C20894B}"/>
              </a:ext>
            </a:extLst>
          </p:cNvPr>
          <p:cNvSpPr>
            <a:spLocks noGrp="1"/>
          </p:cNvSpPr>
          <p:nvPr>
            <p:ph type="ctrTitle"/>
          </p:nvPr>
        </p:nvSpPr>
        <p:spPr>
          <a:xfrm>
            <a:off x="481992" y="140309"/>
            <a:ext cx="11228015" cy="1397050"/>
          </a:xfrm>
          <a:noFill/>
        </p:spPr>
        <p:txBody>
          <a:bodyPr>
            <a:normAutofit/>
          </a:bodyPr>
          <a:lstStyle/>
          <a:p>
            <a:pPr algn="l"/>
            <a:r>
              <a:rPr lang="en-GB" sz="4400" b="1" dirty="0">
                <a:solidFill>
                  <a:srgbClr val="003087"/>
                </a:solidFill>
                <a:latin typeface="Arial" panose="020B0604020202020204" pitchFamily="34" charset="0"/>
                <a:cs typeface="Arial" panose="020B0604020202020204" pitchFamily="34" charset="0"/>
              </a:rPr>
              <a:t>Curriculum developments</a:t>
            </a:r>
          </a:p>
        </p:txBody>
      </p:sp>
      <p:sp>
        <p:nvSpPr>
          <p:cNvPr id="5" name="Patient safety strategy bullets">
            <a:extLst>
              <a:ext uri="{FF2B5EF4-FFF2-40B4-BE49-F238E27FC236}">
                <a16:creationId xmlns:a16="http://schemas.microsoft.com/office/drawing/2014/main" id="{612DB05A-86C2-4E13-749B-47D135F36D08}"/>
              </a:ext>
            </a:extLst>
          </p:cNvPr>
          <p:cNvSpPr txBox="1"/>
          <p:nvPr/>
        </p:nvSpPr>
        <p:spPr>
          <a:xfrm>
            <a:off x="481992" y="1567941"/>
            <a:ext cx="10378440" cy="4983480"/>
          </a:xfrm>
          <a:prstGeom prst="rect">
            <a:avLst/>
          </a:prstGeom>
          <a:noFill/>
        </p:spPr>
        <p:txBody>
          <a:bodyPr wrap="square" lIns="27432" tIns="18288" rIns="45720" bIns="18288" anchor="t">
            <a:noAutofit/>
          </a:bodyPr>
          <a:lstStyle/>
          <a:p>
            <a:pPr marL="274320" indent="-146304">
              <a:lnSpc>
                <a:spcPct val="100000"/>
              </a:lnSpc>
              <a:spcAft>
                <a:spcPts val="400"/>
              </a:spcAft>
              <a:buFont typeface="Arial"/>
              <a:buChar char="•"/>
            </a:pPr>
            <a:r>
              <a:rPr lang="en-GB" sz="2200" dirty="0">
                <a:solidFill>
                  <a:srgbClr val="000000"/>
                </a:solidFill>
                <a:latin typeface="Arial"/>
              </a:rPr>
              <a:t>Stakeholder engagement from Royal Colleges, GMC, Academy of Medical Royal Colleges (AoMRC) and UK governments to support healthcare improvements, with the aim to meet the healthcare needs of society</a:t>
            </a:r>
          </a:p>
          <a:p>
            <a:pPr marL="274320" indent="-146304">
              <a:lnSpc>
                <a:spcPct val="100000"/>
              </a:lnSpc>
              <a:spcAft>
                <a:spcPts val="400"/>
              </a:spcAft>
              <a:buFont typeface="Arial"/>
              <a:buChar char="•"/>
            </a:pPr>
            <a:r>
              <a:rPr lang="en-GB" sz="2200" dirty="0">
                <a:solidFill>
                  <a:srgbClr val="000000"/>
                </a:solidFill>
              </a:rPr>
              <a:t>For example</a:t>
            </a:r>
          </a:p>
          <a:p>
            <a:pPr marL="731520" lvl="1" indent="-146304">
              <a:spcAft>
                <a:spcPts val="400"/>
              </a:spcAft>
              <a:buFont typeface="Arial"/>
              <a:buChar char="•"/>
            </a:pPr>
            <a:r>
              <a:rPr lang="en-GB" sz="2200" dirty="0">
                <a:solidFill>
                  <a:srgbClr val="000000"/>
                </a:solidFill>
              </a:rPr>
              <a:t>Darzi report</a:t>
            </a:r>
          </a:p>
          <a:p>
            <a:pPr marL="731520" lvl="1" indent="-146304">
              <a:spcAft>
                <a:spcPts val="400"/>
              </a:spcAft>
              <a:buFont typeface="Arial"/>
              <a:buChar char="•"/>
            </a:pPr>
            <a:r>
              <a:rPr lang="en-GB" sz="2200" dirty="0">
                <a:solidFill>
                  <a:srgbClr val="000000"/>
                </a:solidFill>
                <a:latin typeface="Arial"/>
              </a:rPr>
              <a:t>Blood transfu</a:t>
            </a:r>
            <a:r>
              <a:rPr lang="en-GB" sz="2200" dirty="0">
                <a:solidFill>
                  <a:srgbClr val="000000"/>
                </a:solidFill>
              </a:rPr>
              <a:t>sion enquiry</a:t>
            </a:r>
          </a:p>
          <a:p>
            <a:pPr marL="274320" indent="-146304">
              <a:spcAft>
                <a:spcPts val="400"/>
              </a:spcAft>
              <a:buFont typeface="Arial"/>
              <a:buChar char="•"/>
            </a:pPr>
            <a:r>
              <a:rPr lang="en-GB" sz="2200" dirty="0">
                <a:solidFill>
                  <a:srgbClr val="000000"/>
                </a:solidFill>
                <a:latin typeface="Arial"/>
              </a:rPr>
              <a:t>Balanced approach</a:t>
            </a:r>
          </a:p>
          <a:p>
            <a:pPr marL="274320" indent="-146304">
              <a:spcAft>
                <a:spcPts val="400"/>
              </a:spcAft>
              <a:buFont typeface="Arial"/>
              <a:buChar char="•"/>
            </a:pPr>
            <a:r>
              <a:rPr lang="en-GB" sz="2200" dirty="0">
                <a:solidFill>
                  <a:srgbClr val="000000"/>
                </a:solidFill>
              </a:rPr>
              <a:t>Generalist</a:t>
            </a:r>
          </a:p>
          <a:p>
            <a:pPr marL="274320" indent="-146304">
              <a:spcAft>
                <a:spcPts val="400"/>
              </a:spcAft>
              <a:buFont typeface="Arial"/>
              <a:buChar char="•"/>
            </a:pPr>
            <a:r>
              <a:rPr lang="en-GB" sz="2200" dirty="0">
                <a:solidFill>
                  <a:srgbClr val="000000"/>
                </a:solidFill>
                <a:latin typeface="Arial"/>
              </a:rPr>
              <a:t>Prepare the </a:t>
            </a:r>
            <a:r>
              <a:rPr lang="en-GB" sz="2200" dirty="0">
                <a:solidFill>
                  <a:srgbClr val="000000"/>
                </a:solidFill>
              </a:rPr>
              <a:t>foundation doctor (FD) for working in any specialty</a:t>
            </a:r>
          </a:p>
          <a:p>
            <a:pPr marL="274320" indent="-146304">
              <a:spcAft>
                <a:spcPts val="400"/>
              </a:spcAft>
              <a:buFont typeface="Arial"/>
              <a:buChar char="•"/>
            </a:pPr>
            <a:r>
              <a:rPr lang="en-GB" sz="2200" dirty="0">
                <a:solidFill>
                  <a:srgbClr val="000000"/>
                </a:solidFill>
                <a:latin typeface="Arial"/>
              </a:rPr>
              <a:t>Achievable by all</a:t>
            </a:r>
          </a:p>
          <a:p>
            <a:pPr marL="274320" indent="-146304">
              <a:spcAft>
                <a:spcPts val="400"/>
              </a:spcAft>
              <a:buFont typeface="Arial"/>
              <a:buChar char="•"/>
            </a:pPr>
            <a:r>
              <a:rPr lang="en-GB" sz="2200" b="1" dirty="0">
                <a:solidFill>
                  <a:srgbClr val="000000"/>
                </a:solidFill>
              </a:rPr>
              <a:t>No increase in workload for FDs or trainers!</a:t>
            </a:r>
            <a:endParaRPr sz="2200" b="1" dirty="0">
              <a:solidFill>
                <a:srgbClr val="000000"/>
              </a:solidFill>
              <a:latin typeface="Arial"/>
            </a:endParaRPr>
          </a:p>
        </p:txBody>
      </p:sp>
    </p:spTree>
    <p:extLst>
      <p:ext uri="{BB962C8B-B14F-4D97-AF65-F5344CB8AC3E}">
        <p14:creationId xmlns:p14="http://schemas.microsoft.com/office/powerpoint/2010/main" val="160731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62535-ED71-B565-4090-3FCEFC5E9D59}"/>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DAD6EF85-C64B-7F56-B5C8-4EEF3EB362E9}"/>
              </a:ext>
            </a:extLst>
          </p:cNvPr>
          <p:cNvPicPr>
            <a:picLocks noChangeAspect="1"/>
          </p:cNvPicPr>
          <p:nvPr/>
        </p:nvPicPr>
        <p:blipFill>
          <a:blip r:embed="rId2"/>
          <a:stretch>
            <a:fillRect/>
          </a:stretch>
        </p:blipFill>
        <p:spPr>
          <a:xfrm>
            <a:off x="9560689" y="109728"/>
            <a:ext cx="2467474" cy="1129080"/>
          </a:xfrm>
          <a:prstGeom prst="rect">
            <a:avLst/>
          </a:prstGeom>
        </p:spPr>
      </p:pic>
      <p:sp>
        <p:nvSpPr>
          <p:cNvPr id="5" name="Title 1">
            <a:extLst>
              <a:ext uri="{FF2B5EF4-FFF2-40B4-BE49-F238E27FC236}">
                <a16:creationId xmlns:a16="http://schemas.microsoft.com/office/drawing/2014/main" id="{F68D5ED8-BEF0-BC2C-DF1C-01051077F2F1}"/>
              </a:ext>
            </a:extLst>
          </p:cNvPr>
          <p:cNvSpPr>
            <a:spLocks noGrp="1"/>
          </p:cNvSpPr>
          <p:nvPr>
            <p:ph type="ctrTitle"/>
          </p:nvPr>
        </p:nvSpPr>
        <p:spPr>
          <a:xfrm>
            <a:off x="611560" y="278976"/>
            <a:ext cx="8846270" cy="1397050"/>
          </a:xfrm>
          <a:noFill/>
        </p:spPr>
        <p:txBody>
          <a:bodyPr>
            <a:normAutofit/>
          </a:bodyPr>
          <a:lstStyle/>
          <a:p>
            <a:pPr algn="l"/>
            <a:r>
              <a:rPr lang="en-GB" sz="4400" b="1" dirty="0">
                <a:solidFill>
                  <a:srgbClr val="003087"/>
                </a:solidFill>
                <a:latin typeface="Arial" panose="020B0604020202020204" pitchFamily="34" charset="0"/>
                <a:cs typeface="Arial" panose="020B0604020202020204" pitchFamily="34" charset="0"/>
              </a:rPr>
              <a:t>Patient safety learning and assessment strategy</a:t>
            </a:r>
          </a:p>
        </p:txBody>
      </p:sp>
      <p:sp>
        <p:nvSpPr>
          <p:cNvPr id="6" name="Patient safety strategy bullets"/>
          <p:cNvSpPr txBox="1"/>
          <p:nvPr/>
        </p:nvSpPr>
        <p:spPr>
          <a:xfrm>
            <a:off x="611560" y="1764792"/>
            <a:ext cx="10378440" cy="4983480"/>
          </a:xfrm>
          <a:prstGeom prst="rect">
            <a:avLst/>
          </a:prstGeom>
          <a:noFill/>
        </p:spPr>
        <p:txBody>
          <a:bodyPr wrap="square" lIns="27432" tIns="18288" rIns="45720" bIns="18288" anchor="t">
            <a:noAutofit/>
          </a:bodyPr>
          <a:lstStyle/>
          <a:p>
            <a:pPr marL="274320" indent="-146304">
              <a:lnSpc>
                <a:spcPct val="100000"/>
              </a:lnSpc>
              <a:spcAft>
                <a:spcPts val="400"/>
              </a:spcAft>
              <a:buFont typeface="Arial"/>
              <a:buChar char="•"/>
            </a:pPr>
            <a:r>
              <a:rPr sz="1800" dirty="0">
                <a:solidFill>
                  <a:srgbClr val="000000"/>
                </a:solidFill>
                <a:latin typeface="Arial"/>
              </a:rPr>
              <a:t>Patient safety to run as a thread through all aspects of the curriculum</a:t>
            </a:r>
          </a:p>
          <a:p>
            <a:pPr marL="274320" indent="-146304">
              <a:lnSpc>
                <a:spcPct val="100000"/>
              </a:lnSpc>
              <a:spcAft>
                <a:spcPts val="400"/>
              </a:spcAft>
              <a:buFont typeface="Arial"/>
              <a:buChar char="•"/>
            </a:pPr>
            <a:r>
              <a:rPr sz="1800" dirty="0">
                <a:solidFill>
                  <a:srgbClr val="000000"/>
                </a:solidFill>
                <a:latin typeface="Arial"/>
              </a:rPr>
              <a:t>Evidence to be signposted on </a:t>
            </a:r>
            <a:r>
              <a:rPr lang="en-GB" sz="1800" dirty="0">
                <a:solidFill>
                  <a:srgbClr val="000000"/>
                </a:solidFill>
                <a:latin typeface="Arial"/>
              </a:rPr>
              <a:t>the e-portfolio (Horus or Turas)</a:t>
            </a:r>
            <a:endParaRPr sz="1800" dirty="0">
              <a:solidFill>
                <a:srgbClr val="000000"/>
              </a:solidFill>
              <a:latin typeface="Arial"/>
            </a:endParaRPr>
          </a:p>
          <a:p>
            <a:pPr marL="274320" indent="-146304">
              <a:lnSpc>
                <a:spcPct val="100000"/>
              </a:lnSpc>
              <a:spcAft>
                <a:spcPts val="500"/>
              </a:spcAft>
              <a:buFont typeface="Arial"/>
              <a:buChar char="•"/>
            </a:pPr>
            <a:r>
              <a:rPr sz="1800" dirty="0">
                <a:solidFill>
                  <a:srgbClr val="000000"/>
                </a:solidFill>
                <a:latin typeface="Arial"/>
              </a:rPr>
              <a:t>Supervised </a:t>
            </a:r>
            <a:r>
              <a:rPr lang="en-GB" sz="1800" dirty="0">
                <a:solidFill>
                  <a:srgbClr val="000000"/>
                </a:solidFill>
                <a:latin typeface="Arial"/>
              </a:rPr>
              <a:t>l</a:t>
            </a:r>
            <a:r>
              <a:rPr sz="1800" dirty="0">
                <a:solidFill>
                  <a:srgbClr val="000000"/>
                </a:solidFill>
                <a:latin typeface="Arial"/>
              </a:rPr>
              <a:t>earning events</a:t>
            </a:r>
            <a:r>
              <a:rPr lang="en-GB" sz="1800" dirty="0">
                <a:solidFill>
                  <a:srgbClr val="000000"/>
                </a:solidFill>
                <a:latin typeface="Arial"/>
              </a:rPr>
              <a:t> (SLEs)</a:t>
            </a:r>
            <a:endParaRPr sz="1800" dirty="0">
              <a:solidFill>
                <a:srgbClr val="000000"/>
              </a:solidFill>
              <a:latin typeface="Arial"/>
            </a:endParaRPr>
          </a:p>
          <a:p>
            <a:pPr marL="274320" indent="-146304">
              <a:lnSpc>
                <a:spcPct val="100000"/>
              </a:lnSpc>
              <a:spcAft>
                <a:spcPts val="200"/>
              </a:spcAft>
              <a:buFont typeface="Arial"/>
              <a:buChar char="•"/>
            </a:pPr>
            <a:r>
              <a:rPr sz="1800" dirty="0">
                <a:solidFill>
                  <a:srgbClr val="000000"/>
                </a:solidFill>
                <a:latin typeface="Arial"/>
              </a:rPr>
              <a:t>HLO 1</a:t>
            </a:r>
          </a:p>
          <a:p>
            <a:pPr marL="658368" lvl="1" indent="-146304">
              <a:lnSpc>
                <a:spcPct val="100000"/>
              </a:lnSpc>
              <a:spcAft>
                <a:spcPts val="200"/>
              </a:spcAft>
              <a:buFont typeface="Arial"/>
              <a:buChar char="•"/>
            </a:pPr>
            <a:r>
              <a:rPr sz="1700" dirty="0">
                <a:solidFill>
                  <a:srgbClr val="000000"/>
                </a:solidFill>
                <a:latin typeface="Arial"/>
              </a:rPr>
              <a:t>Clinical SLEs</a:t>
            </a:r>
          </a:p>
          <a:p>
            <a:pPr marL="658368" lvl="1" indent="-146304">
              <a:lnSpc>
                <a:spcPct val="100000"/>
              </a:lnSpc>
              <a:spcAft>
                <a:spcPts val="200"/>
              </a:spcAft>
              <a:buFont typeface="Arial"/>
              <a:buChar char="•"/>
            </a:pPr>
            <a:r>
              <a:rPr sz="1700" dirty="0">
                <a:solidFill>
                  <a:srgbClr val="000000"/>
                </a:solidFill>
                <a:latin typeface="Arial"/>
              </a:rPr>
              <a:t>Safe care, safe prescribing</a:t>
            </a:r>
          </a:p>
          <a:p>
            <a:pPr marL="658368" lvl="1" indent="-146304">
              <a:lnSpc>
                <a:spcPct val="100000"/>
              </a:lnSpc>
              <a:spcAft>
                <a:spcPts val="400"/>
              </a:spcAft>
              <a:buFont typeface="Arial"/>
              <a:buChar char="•"/>
            </a:pPr>
            <a:r>
              <a:rPr sz="1700" dirty="0">
                <a:solidFill>
                  <a:srgbClr val="000000"/>
                </a:solidFill>
                <a:latin typeface="Arial"/>
              </a:rPr>
              <a:t>Safe high risk prescribing</a:t>
            </a:r>
          </a:p>
          <a:p>
            <a:pPr marL="274320" indent="-146304">
              <a:lnSpc>
                <a:spcPct val="100000"/>
              </a:lnSpc>
              <a:spcAft>
                <a:spcPts val="200"/>
              </a:spcAft>
              <a:buFont typeface="Arial"/>
              <a:buChar char="•"/>
            </a:pPr>
            <a:r>
              <a:rPr sz="1800" dirty="0">
                <a:solidFill>
                  <a:srgbClr val="000000"/>
                </a:solidFill>
                <a:latin typeface="Arial"/>
              </a:rPr>
              <a:t>HLO 2</a:t>
            </a:r>
          </a:p>
          <a:p>
            <a:pPr marL="658368" lvl="1" indent="-146304">
              <a:lnSpc>
                <a:spcPct val="100000"/>
              </a:lnSpc>
              <a:spcAft>
                <a:spcPts val="200"/>
              </a:spcAft>
              <a:buFont typeface="Arial"/>
              <a:buChar char="•"/>
            </a:pPr>
            <a:r>
              <a:rPr sz="1700" dirty="0">
                <a:solidFill>
                  <a:srgbClr val="000000"/>
                </a:solidFill>
                <a:latin typeface="Arial"/>
              </a:rPr>
              <a:t>Handover</a:t>
            </a:r>
          </a:p>
          <a:p>
            <a:pPr marL="658368" lvl="1" indent="-146304">
              <a:lnSpc>
                <a:spcPct val="100000"/>
              </a:lnSpc>
              <a:spcAft>
                <a:spcPts val="200"/>
              </a:spcAft>
              <a:buFont typeface="Arial"/>
              <a:buChar char="•"/>
            </a:pPr>
            <a:r>
              <a:rPr sz="1700" dirty="0">
                <a:solidFill>
                  <a:srgbClr val="000000"/>
                </a:solidFill>
                <a:latin typeface="Arial"/>
              </a:rPr>
              <a:t>QI and safety</a:t>
            </a:r>
          </a:p>
          <a:p>
            <a:pPr marL="658368" lvl="1" indent="-146304">
              <a:lnSpc>
                <a:spcPct val="100000"/>
              </a:lnSpc>
              <a:spcAft>
                <a:spcPts val="200"/>
              </a:spcAft>
              <a:buFont typeface="Arial"/>
              <a:buChar char="•"/>
            </a:pPr>
            <a:r>
              <a:rPr sz="1700" dirty="0">
                <a:solidFill>
                  <a:srgbClr val="000000"/>
                </a:solidFill>
                <a:latin typeface="Arial"/>
              </a:rPr>
              <a:t>Teamworking</a:t>
            </a:r>
          </a:p>
          <a:p>
            <a:pPr marL="658368" lvl="1" indent="-146304">
              <a:lnSpc>
                <a:spcPct val="100000"/>
              </a:lnSpc>
              <a:spcAft>
                <a:spcPts val="400"/>
              </a:spcAft>
              <a:buFont typeface="Arial"/>
              <a:buChar char="•"/>
            </a:pPr>
            <a:r>
              <a:rPr sz="1700" dirty="0">
                <a:solidFill>
                  <a:srgbClr val="000000"/>
                </a:solidFill>
                <a:latin typeface="Arial"/>
              </a:rPr>
              <a:t>Teaching others</a:t>
            </a:r>
          </a:p>
          <a:p>
            <a:pPr marL="274320" indent="-146304">
              <a:lnSpc>
                <a:spcPct val="100000"/>
              </a:lnSpc>
              <a:spcAft>
                <a:spcPts val="200"/>
              </a:spcAft>
              <a:buFont typeface="Arial"/>
              <a:buChar char="•"/>
            </a:pPr>
            <a:r>
              <a:rPr sz="1800" dirty="0">
                <a:solidFill>
                  <a:srgbClr val="000000"/>
                </a:solidFill>
                <a:latin typeface="Arial"/>
              </a:rPr>
              <a:t>HLO 3</a:t>
            </a:r>
          </a:p>
          <a:p>
            <a:pPr marL="658368" lvl="1" indent="-146304">
              <a:lnSpc>
                <a:spcPct val="100000"/>
              </a:lnSpc>
              <a:spcAft>
                <a:spcPts val="200"/>
              </a:spcAft>
              <a:buFont typeface="Arial"/>
              <a:buChar char="•"/>
            </a:pPr>
            <a:r>
              <a:rPr sz="1700" dirty="0">
                <a:solidFill>
                  <a:srgbClr val="000000"/>
                </a:solidFill>
                <a:latin typeface="Arial"/>
              </a:rPr>
              <a:t>Life long learning</a:t>
            </a:r>
          </a:p>
          <a:p>
            <a:pPr marL="658368" lvl="1" indent="-146304">
              <a:lnSpc>
                <a:spcPct val="100000"/>
              </a:lnSpc>
              <a:spcAft>
                <a:spcPts val="200"/>
              </a:spcAft>
              <a:buFont typeface="Arial"/>
              <a:buChar char="•"/>
            </a:pPr>
            <a:r>
              <a:rPr sz="1700" dirty="0">
                <a:solidFill>
                  <a:srgbClr val="000000"/>
                </a:solidFill>
                <a:latin typeface="Arial"/>
              </a:rPr>
              <a:t>Attendance at teaching</a:t>
            </a:r>
          </a:p>
          <a:p>
            <a:pPr marL="658368" lvl="1" indent="-146304">
              <a:lnSpc>
                <a:spcPct val="100000"/>
              </a:lnSpc>
              <a:spcAft>
                <a:spcPts val="0"/>
              </a:spcAft>
              <a:buFont typeface="Arial"/>
              <a:buChar char="•"/>
            </a:pPr>
            <a:r>
              <a:rPr sz="1700" dirty="0">
                <a:solidFill>
                  <a:srgbClr val="000000"/>
                </a:solidFill>
                <a:latin typeface="Arial"/>
              </a:rPr>
              <a:t>Legal framework of medicine</a:t>
            </a:r>
          </a:p>
        </p:txBody>
      </p:sp>
    </p:spTree>
    <p:extLst>
      <p:ext uri="{BB962C8B-B14F-4D97-AF65-F5344CB8AC3E}">
        <p14:creationId xmlns:p14="http://schemas.microsoft.com/office/powerpoint/2010/main" val="598956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80825-1FB2-45DE-DB36-0C7479A0F8D3}"/>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248920A-C7A2-F598-E344-94CE30D1E53F}"/>
              </a:ext>
            </a:extLst>
          </p:cNvPr>
          <p:cNvPicPr>
            <a:picLocks noChangeAspect="1"/>
          </p:cNvPicPr>
          <p:nvPr/>
        </p:nvPicPr>
        <p:blipFill>
          <a:blip r:embed="rId2"/>
          <a:stretch>
            <a:fillRect/>
          </a:stretch>
        </p:blipFill>
        <p:spPr>
          <a:xfrm>
            <a:off x="9457830" y="109727"/>
            <a:ext cx="2570333" cy="1176147"/>
          </a:xfrm>
          <a:prstGeom prst="rect">
            <a:avLst/>
          </a:prstGeom>
        </p:spPr>
      </p:pic>
      <p:sp>
        <p:nvSpPr>
          <p:cNvPr id="5" name="Title 1">
            <a:extLst>
              <a:ext uri="{FF2B5EF4-FFF2-40B4-BE49-F238E27FC236}">
                <a16:creationId xmlns:a16="http://schemas.microsoft.com/office/drawing/2014/main" id="{812DD45A-04B3-EA5F-2804-233EE4696953}"/>
              </a:ext>
            </a:extLst>
          </p:cNvPr>
          <p:cNvSpPr>
            <a:spLocks noGrp="1"/>
          </p:cNvSpPr>
          <p:nvPr>
            <p:ph type="ctrTitle"/>
          </p:nvPr>
        </p:nvSpPr>
        <p:spPr>
          <a:xfrm>
            <a:off x="728791" y="109727"/>
            <a:ext cx="7772400" cy="1397050"/>
          </a:xfrm>
          <a:noFill/>
        </p:spPr>
        <p:txBody>
          <a:bodyPr>
            <a:normAutofit/>
          </a:bodyPr>
          <a:lstStyle/>
          <a:p>
            <a:pPr algn="l"/>
            <a:r>
              <a:rPr lang="en-GB" sz="4400" b="0">
                <a:solidFill>
                  <a:srgbClr val="003087"/>
                </a:solidFill>
                <a:latin typeface="Arial" panose="020B0604020202020204" pitchFamily="34" charset="0"/>
                <a:cs typeface="Arial" panose="020B0604020202020204" pitchFamily="34" charset="0"/>
              </a:rPr>
              <a:t>Patient safety</a:t>
            </a:r>
          </a:p>
        </p:txBody>
      </p:sp>
      <p:sp>
        <p:nvSpPr>
          <p:cNvPr id="6" name="Patient safety body text unbold"/>
          <p:cNvSpPr txBox="1"/>
          <p:nvPr/>
        </p:nvSpPr>
        <p:spPr>
          <a:xfrm>
            <a:off x="710068" y="2423160"/>
            <a:ext cx="10771863" cy="2643362"/>
          </a:xfrm>
          <a:prstGeom prst="rect">
            <a:avLst/>
          </a:prstGeom>
          <a:noFill/>
        </p:spPr>
        <p:txBody>
          <a:bodyPr wrap="square" lIns="18288" tIns="18288" rIns="36576" bIns="18288" anchor="t">
            <a:noAutofit/>
          </a:bodyPr>
          <a:lstStyle/>
          <a:p>
            <a:pPr marL="128016">
              <a:lnSpc>
                <a:spcPct val="100000"/>
              </a:lnSpc>
              <a:spcAft>
                <a:spcPts val="0"/>
              </a:spcAft>
            </a:pPr>
            <a:r>
              <a:rPr sz="2000" b="0" dirty="0">
                <a:solidFill>
                  <a:srgbClr val="000000"/>
                </a:solidFill>
                <a:latin typeface="Arial"/>
              </a:rPr>
              <a:t>Patient safety should be at the heart of doctors’ working lives and be considered during all parts of the patient’s journey. Much of this work is high level planning and outside the remit of the Foundation doctor however Foundation doctors have a significant role to play in the safety culture, safety systems, human factors and risk and raising concerns in the workplace. </a:t>
            </a:r>
            <a:endParaRPr lang="en-GB" sz="2000" b="0" dirty="0">
              <a:solidFill>
                <a:srgbClr val="000000"/>
              </a:solidFill>
              <a:latin typeface="Arial"/>
            </a:endParaRPr>
          </a:p>
          <a:p>
            <a:pPr marL="128016">
              <a:lnSpc>
                <a:spcPct val="100000"/>
              </a:lnSpc>
              <a:spcAft>
                <a:spcPts val="0"/>
              </a:spcAft>
            </a:pPr>
            <a:endParaRPr lang="en-GB" sz="2000" dirty="0">
              <a:solidFill>
                <a:srgbClr val="000000"/>
              </a:solidFill>
            </a:endParaRPr>
          </a:p>
          <a:p>
            <a:pPr marL="128016">
              <a:lnSpc>
                <a:spcPct val="100000"/>
              </a:lnSpc>
              <a:spcAft>
                <a:spcPts val="0"/>
              </a:spcAft>
            </a:pPr>
            <a:r>
              <a:rPr sz="2000" b="0" dirty="0">
                <a:solidFill>
                  <a:srgbClr val="000000"/>
                </a:solidFill>
                <a:latin typeface="Arial"/>
              </a:rPr>
              <a:t>The FD can demonstrate at many levels how their provision of healthcare and team working can contribute to a safe healthcare environment. This can be underpinned by learning though locally delivered core teaching supplemented by modules</a:t>
            </a:r>
            <a:r>
              <a:rPr lang="en-GB" sz="2000" b="0" dirty="0">
                <a:solidFill>
                  <a:srgbClr val="000000"/>
                </a:solidFill>
                <a:latin typeface="Arial"/>
              </a:rPr>
              <a:t>.</a:t>
            </a:r>
            <a:endParaRPr sz="2000" b="0" dirty="0">
              <a:solidFill>
                <a:srgbClr val="000000"/>
              </a:solidFill>
              <a:latin typeface="Arial"/>
            </a:endParaRPr>
          </a:p>
        </p:txBody>
      </p:sp>
    </p:spTree>
    <p:extLst>
      <p:ext uri="{BB962C8B-B14F-4D97-AF65-F5344CB8AC3E}">
        <p14:creationId xmlns:p14="http://schemas.microsoft.com/office/powerpoint/2010/main" val="1218611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anose="02110004020202020204"/>
        <a:ea typeface="Arial"/>
        <a:cs typeface="Arial"/>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ajorFont>
      <a:minorFont>
        <a:latin typeface="Arial" panose="02110004020202020204"/>
        <a:ea typeface="Arial"/>
        <a:cs typeface="Arial"/>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4de4b5-bb9a-49ca-9a96-bebc32b577e7">
      <Terms xmlns="http://schemas.microsoft.com/office/infopath/2007/PartnerControls"/>
    </lcf76f155ced4ddcb4097134ff3c332f>
    <_ip_UnifiedCompliancePolicyUIAction xmlns="4e8ed25f-e524-462f-a0f4-a9a24ef012cf" xsi:nil="true"/>
    <_ip_UnifiedCompliancePolicyProperties xmlns="4e8ed25f-e524-462f-a0f4-a9a24ef012cf" xsi:nil="true"/>
    <TaxCatchAll xmlns="4e8ed25f-e524-462f-a0f4-a9a24ef012c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CDF450EB6F1046B33EE541AA1406A4" ma:contentTypeVersion="23" ma:contentTypeDescription="Create a new document." ma:contentTypeScope="" ma:versionID="653be2cf4393006b0f213cc5813c44fa">
  <xsd:schema xmlns:xsd="http://www.w3.org/2001/XMLSchema" xmlns:xs="http://www.w3.org/2001/XMLSchema" xmlns:p="http://schemas.microsoft.com/office/2006/metadata/properties" xmlns:ns2="4d4de4b5-bb9a-49ca-9a96-bebc32b577e7" xmlns:ns3="4e8ed25f-e524-462f-a0f4-a9a24ef012cf" targetNamespace="http://schemas.microsoft.com/office/2006/metadata/properties" ma:root="true" ma:fieldsID="06772ea3c2ce29b63471cb003d14f5d8" ns2:_="" ns3:_="">
    <xsd:import namespace="4d4de4b5-bb9a-49ca-9a96-bebc32b577e7"/>
    <xsd:import namespace="4e8ed25f-e524-462f-a0f4-a9a24ef012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element ref="ns2:MediaServiceSearchProperties" minOccurs="0"/>
                <xsd:element ref="ns3:_ip_UnifiedCompliancePolicyProperties" minOccurs="0"/>
                <xsd:element ref="ns3:_ip_UnifiedCompliancePolicyUIActio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de4b5-bb9a-49ca-9a96-bebc32b577e7"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GenerationTime" ma:index="8" nillable="true" ma:displayName="MediaServiceGenerationTime" ma:hidden="true" ma:internalName="MediaServiceGenerationTime" ma:readOnly="true">
      <xsd:simpleType>
        <xsd:restriction base="dms:Text"/>
      </xsd:simpleType>
    </xsd:element>
    <xsd:element name="MediaServiceEventHashCode" ma:index="9" nillable="true" ma:displayName="MediaServiceEventHashCode" ma:hidden="true" ma:internalName="MediaServiceEventHashCode" ma:readOnly="true">
      <xsd:simpleType>
        <xsd:restriction base="dms:Text"/>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8ed25f-e524-462f-a0f4-a9a24ef012cf" elementFormDefault="qualified">
    <xsd:import namespace="http://schemas.microsoft.com/office/2006/documentManagement/types"/>
    <xsd:import namespace="http://schemas.microsoft.com/office/infopath/2007/PartnerControls"/>
    <xsd:element name="SharedWithUsers" ma:index="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_ip_UnifiedCompliancePolicyProperties" ma:index="18" nillable="true" ma:displayName="Unified Compliance Policy Properties" ma:internalName="_ip_UnifiedCompliancePolicyProperties" ma:readOnly="false">
      <xsd:simpleType>
        <xsd:restriction base="dms:Note"/>
      </xsd:simpleType>
    </xsd:element>
    <xsd:element name="_ip_UnifiedCompliancePolicyUIAction" ma:index="19" nillable="true" ma:displayName="Unified Compliance Policy UI Action" ma:hidden="true" ma:internalName="_ip_UnifiedCompliancePolicyUIAction" ma:readOnly="false">
      <xsd:simpleType>
        <xsd:restriction base="dms:Text"/>
      </xsd:simpleType>
    </xsd:element>
    <xsd:element name="TaxCatchAll" ma:index="22" nillable="true" ma:displayName="Taxonomy Catch All Column" ma:hidden="true" ma:list="{d3f708d2-48ee-4a18-b7aa-4ad2e6a83d8f}" ma:internalName="TaxCatchAll" ma:showField="CatchAllData" ma:web="4e8ed25f-e524-462f-a0f4-a9a24ef012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64E373-0957-4C0C-B05E-BB206A4B1B04}">
  <ds:schemaRefs>
    <ds:schemaRef ds:uri="http://schemas.microsoft.com/office/2006/documentManagement/types"/>
    <ds:schemaRef ds:uri="http://purl.org/dc/terms/"/>
    <ds:schemaRef ds:uri="http://purl.org/dc/elements/1.1/"/>
    <ds:schemaRef ds:uri="http://schemas.microsoft.com/office/2006/metadata/properties"/>
    <ds:schemaRef ds:uri="http://schemas.openxmlformats.org/package/2006/metadata/core-properties"/>
    <ds:schemaRef ds:uri="http://www.w3.org/XML/1998/namespace"/>
    <ds:schemaRef ds:uri="4e8ed25f-e524-462f-a0f4-a9a24ef012cf"/>
    <ds:schemaRef ds:uri="http://schemas.microsoft.com/office/infopath/2007/PartnerControls"/>
    <ds:schemaRef ds:uri="4d4de4b5-bb9a-49ca-9a96-bebc32b577e7"/>
    <ds:schemaRef ds:uri="http://purl.org/dc/dcmitype/"/>
  </ds:schemaRefs>
</ds:datastoreItem>
</file>

<file path=customXml/itemProps2.xml><?xml version="1.0" encoding="utf-8"?>
<ds:datastoreItem xmlns:ds="http://schemas.openxmlformats.org/officeDocument/2006/customXml" ds:itemID="{76CFEE91-2BA1-4F6A-B538-F3DEEA46067A}">
  <ds:schemaRefs>
    <ds:schemaRef ds:uri="http://schemas.microsoft.com/sharepoint/v3/contenttype/forms"/>
  </ds:schemaRefs>
</ds:datastoreItem>
</file>

<file path=customXml/itemProps3.xml><?xml version="1.0" encoding="utf-8"?>
<ds:datastoreItem xmlns:ds="http://schemas.openxmlformats.org/officeDocument/2006/customXml" ds:itemID="{B91B013C-D864-4C1B-9A31-8F6263489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4de4b5-bb9a-49ca-9a96-bebc32b577e7"/>
    <ds:schemaRef ds:uri="4e8ed25f-e524-462f-a0f4-a9a24ef012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0efe0bd-a030-4bca-809c-b5e6745e499a}" enabled="0" method="" siteId="{10efe0bd-a030-4bca-809c-b5e6745e499a}" removed="1"/>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0</TotalTime>
  <Words>1605</Words>
  <Application>Microsoft Office PowerPoint</Application>
  <PresentationFormat>Widescreen</PresentationFormat>
  <Paragraphs>218</Paragraphs>
  <Slides>25</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Arial</vt:lpstr>
      <vt:lpstr>Office Theme</vt:lpstr>
      <vt:lpstr>PowerPoint Presentation</vt:lpstr>
      <vt:lpstr>PowerPoint Presentation</vt:lpstr>
      <vt:lpstr>PowerPoint Presentation</vt:lpstr>
      <vt:lpstr>PowerPoint Presentation</vt:lpstr>
      <vt:lpstr>Hierarchy of evidence</vt:lpstr>
      <vt:lpstr>Background to the 2026 revision of the 2021 curriculum</vt:lpstr>
      <vt:lpstr>Curriculum developments</vt:lpstr>
      <vt:lpstr>Patient safety learning and assessment strategy</vt:lpstr>
      <vt:lpstr>Patient safety</vt:lpstr>
      <vt:lpstr>Sustainability</vt:lpstr>
      <vt:lpstr>Children and young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 Education For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Fiona Cameron</dc:creator>
  <cp:lastModifiedBy>VARNAI, Kata (FOUNDATION PROGRAMME)</cp:lastModifiedBy>
  <cp:revision>5</cp:revision>
  <dcterms:created xsi:type="dcterms:W3CDTF">2024-09-19T07:50:26Z</dcterms:created>
  <dcterms:modified xsi:type="dcterms:W3CDTF">2026-07-01T14:00:34Z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0x01010057CDF450EB6F1046B33EE541AA1406A4</vt:lpwstr>
  </property>
  <property fmtid="{D5CDD505-2E9C-101B-9397-08002B2CF9AE}" pid="3" name="MediaServiceImageTags">
    <vt:lpwstr/>
  </property>
</Properties>
</file>