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63" r:id="rId5"/>
    <p:sldId id="264" r:id="rId6"/>
    <p:sldId id="266" r:id="rId7"/>
    <p:sldId id="267" r:id="rId8"/>
    <p:sldId id="265" r:id="rId9"/>
    <p:sldId id="268" r:id="rId10"/>
    <p:sldId id="269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83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VARNAI, Kata (FOUNDATION PROGRAMME)" userId="326c55c7-1e69-433e-9f3b-cc6872705c70" providerId="ADAL" clId="{AB6D795D-08AD-42D7-A317-60ED93AAC800}"/>
    <pc:docChg chg="undo custSel modSld">
      <pc:chgData name="VARNAI, Kata (FOUNDATION PROGRAMME)" userId="326c55c7-1e69-433e-9f3b-cc6872705c70" providerId="ADAL" clId="{AB6D795D-08AD-42D7-A317-60ED93AAC800}" dt="2026-07-03T10:35:50.267" v="140" actId="20577"/>
      <pc:docMkLst>
        <pc:docMk/>
      </pc:docMkLst>
      <pc:sldChg chg="modSp mod">
        <pc:chgData name="VARNAI, Kata (FOUNDATION PROGRAMME)" userId="326c55c7-1e69-433e-9f3b-cc6872705c70" providerId="ADAL" clId="{AB6D795D-08AD-42D7-A317-60ED93AAC800}" dt="2026-06-30T08:50:12.245" v="3" actId="1076"/>
        <pc:sldMkLst>
          <pc:docMk/>
          <pc:sldMk cId="895822931" sldId="263"/>
        </pc:sldMkLst>
        <pc:spChg chg="mod">
          <ac:chgData name="VARNAI, Kata (FOUNDATION PROGRAMME)" userId="326c55c7-1e69-433e-9f3b-cc6872705c70" providerId="ADAL" clId="{AB6D795D-08AD-42D7-A317-60ED93AAC800}" dt="2026-06-30T08:50:12.245" v="3" actId="1076"/>
          <ac:spMkLst>
            <pc:docMk/>
            <pc:sldMk cId="895822931" sldId="263"/>
            <ac:spMk id="14" creationId="{1042B731-F683-2A01-D4E7-07461FA4AE0F}"/>
          </ac:spMkLst>
        </pc:spChg>
        <pc:spChg chg="mod">
          <ac:chgData name="VARNAI, Kata (FOUNDATION PROGRAMME)" userId="326c55c7-1e69-433e-9f3b-cc6872705c70" providerId="ADAL" clId="{AB6D795D-08AD-42D7-A317-60ED93AAC800}" dt="2026-06-30T08:49:59.456" v="0" actId="20577"/>
          <ac:spMkLst>
            <pc:docMk/>
            <pc:sldMk cId="895822931" sldId="263"/>
            <ac:spMk id="15" creationId="{1D52A862-419E-3788-0901-02061C2E509B}"/>
          </ac:spMkLst>
        </pc:spChg>
      </pc:sldChg>
      <pc:sldChg chg="addSp delSp modSp mod">
        <pc:chgData name="VARNAI, Kata (FOUNDATION PROGRAMME)" userId="326c55c7-1e69-433e-9f3b-cc6872705c70" providerId="ADAL" clId="{AB6D795D-08AD-42D7-A317-60ED93AAC800}" dt="2026-06-30T08:51:01.362" v="7" actId="20577"/>
        <pc:sldMkLst>
          <pc:docMk/>
          <pc:sldMk cId="3641004207" sldId="264"/>
        </pc:sldMkLst>
        <pc:spChg chg="add mod">
          <ac:chgData name="VARNAI, Kata (FOUNDATION PROGRAMME)" userId="326c55c7-1e69-433e-9f3b-cc6872705c70" providerId="ADAL" clId="{AB6D795D-08AD-42D7-A317-60ED93AAC800}" dt="2026-06-30T08:50:56.042" v="5"/>
          <ac:spMkLst>
            <pc:docMk/>
            <pc:sldMk cId="3641004207" sldId="264"/>
            <ac:spMk id="2" creationId="{E63F0534-E0D9-B80B-FCE9-3C534EAD34DC}"/>
          </ac:spMkLst>
        </pc:spChg>
        <pc:spChg chg="mod">
          <ac:chgData name="VARNAI, Kata (FOUNDATION PROGRAMME)" userId="326c55c7-1e69-433e-9f3b-cc6872705c70" providerId="ADAL" clId="{AB6D795D-08AD-42D7-A317-60ED93AAC800}" dt="2026-06-30T08:51:01.362" v="7" actId="20577"/>
          <ac:spMkLst>
            <pc:docMk/>
            <pc:sldMk cId="3641004207" sldId="264"/>
            <ac:spMk id="4" creationId="{CA96CB38-3D57-A88A-075A-B7C020DF512C}"/>
          </ac:spMkLst>
        </pc:spChg>
      </pc:sldChg>
      <pc:sldChg chg="modSp mod">
        <pc:chgData name="VARNAI, Kata (FOUNDATION PROGRAMME)" userId="326c55c7-1e69-433e-9f3b-cc6872705c70" providerId="ADAL" clId="{AB6D795D-08AD-42D7-A317-60ED93AAC800}" dt="2026-07-03T10:35:50.267" v="140" actId="20577"/>
        <pc:sldMkLst>
          <pc:docMk/>
          <pc:sldMk cId="1215682447" sldId="265"/>
        </pc:sldMkLst>
        <pc:spChg chg="mod">
          <ac:chgData name="VARNAI, Kata (FOUNDATION PROGRAMME)" userId="326c55c7-1e69-433e-9f3b-cc6872705c70" providerId="ADAL" clId="{AB6D795D-08AD-42D7-A317-60ED93AAC800}" dt="2026-06-30T09:40:27.385" v="47" actId="790"/>
          <ac:spMkLst>
            <pc:docMk/>
            <pc:sldMk cId="1215682447" sldId="265"/>
            <ac:spMk id="2" creationId="{577A7952-10B2-AEAC-F54C-17461235B451}"/>
          </ac:spMkLst>
        </pc:spChg>
        <pc:spChg chg="mod">
          <ac:chgData name="VARNAI, Kata (FOUNDATION PROGRAMME)" userId="326c55c7-1e69-433e-9f3b-cc6872705c70" providerId="ADAL" clId="{AB6D795D-08AD-42D7-A317-60ED93AAC800}" dt="2026-07-03T10:35:50.267" v="140" actId="20577"/>
          <ac:spMkLst>
            <pc:docMk/>
            <pc:sldMk cId="1215682447" sldId="265"/>
            <ac:spMk id="4" creationId="{A4BAB76F-C034-2F16-6ED9-598DC51CF98D}"/>
          </ac:spMkLst>
        </pc:spChg>
        <pc:picChg chg="mod">
          <ac:chgData name="VARNAI, Kata (FOUNDATION PROGRAMME)" userId="326c55c7-1e69-433e-9f3b-cc6872705c70" providerId="ADAL" clId="{AB6D795D-08AD-42D7-A317-60ED93AAC800}" dt="2026-06-30T09:40:05.815" v="43" actId="14100"/>
          <ac:picMkLst>
            <pc:docMk/>
            <pc:sldMk cId="1215682447" sldId="265"/>
            <ac:picMk id="3" creationId="{CC2DBC32-D0A2-44D9-EE0C-2033B0131D6F}"/>
          </ac:picMkLst>
        </pc:picChg>
      </pc:sldChg>
      <pc:sldChg chg="modSp mod">
        <pc:chgData name="VARNAI, Kata (FOUNDATION PROGRAMME)" userId="326c55c7-1e69-433e-9f3b-cc6872705c70" providerId="ADAL" clId="{AB6D795D-08AD-42D7-A317-60ED93AAC800}" dt="2026-06-30T08:51:15.333" v="8" actId="1076"/>
        <pc:sldMkLst>
          <pc:docMk/>
          <pc:sldMk cId="1920599063" sldId="267"/>
        </pc:sldMkLst>
        <pc:spChg chg="mod">
          <ac:chgData name="VARNAI, Kata (FOUNDATION PROGRAMME)" userId="326c55c7-1e69-433e-9f3b-cc6872705c70" providerId="ADAL" clId="{AB6D795D-08AD-42D7-A317-60ED93AAC800}" dt="2026-06-30T08:51:15.333" v="8" actId="1076"/>
          <ac:spMkLst>
            <pc:docMk/>
            <pc:sldMk cId="1920599063" sldId="267"/>
            <ac:spMk id="4" creationId="{4B2C99A4-8622-FD40-5B8A-091AA8299E32}"/>
          </ac:spMkLst>
        </pc:spChg>
      </pc:sldChg>
      <pc:sldChg chg="addSp modSp mod">
        <pc:chgData name="VARNAI, Kata (FOUNDATION PROGRAMME)" userId="326c55c7-1e69-433e-9f3b-cc6872705c70" providerId="ADAL" clId="{AB6D795D-08AD-42D7-A317-60ED93AAC800}" dt="2026-07-01T11:02:27.647" v="139" actId="1582"/>
        <pc:sldMkLst>
          <pc:docMk/>
          <pc:sldMk cId="4092091536" sldId="268"/>
        </pc:sldMkLst>
        <pc:spChg chg="mod">
          <ac:chgData name="VARNAI, Kata (FOUNDATION PROGRAMME)" userId="326c55c7-1e69-433e-9f3b-cc6872705c70" providerId="ADAL" clId="{AB6D795D-08AD-42D7-A317-60ED93AAC800}" dt="2026-06-30T09:40:52.094" v="51" actId="1076"/>
          <ac:spMkLst>
            <pc:docMk/>
            <pc:sldMk cId="4092091536" sldId="268"/>
            <ac:spMk id="2" creationId="{31A18EB4-10E1-4B5C-9F84-8974904680B5}"/>
          </ac:spMkLst>
        </pc:spChg>
        <pc:spChg chg="add mod">
          <ac:chgData name="VARNAI, Kata (FOUNDATION PROGRAMME)" userId="326c55c7-1e69-433e-9f3b-cc6872705c70" providerId="ADAL" clId="{AB6D795D-08AD-42D7-A317-60ED93AAC800}" dt="2026-07-01T11:02:27.647" v="139" actId="1582"/>
          <ac:spMkLst>
            <pc:docMk/>
            <pc:sldMk cId="4092091536" sldId="268"/>
            <ac:spMk id="3" creationId="{2CE81567-BD77-BFB7-F6A7-B415CAC88831}"/>
          </ac:spMkLst>
        </pc:spChg>
        <pc:spChg chg="mod">
          <ac:chgData name="VARNAI, Kata (FOUNDATION PROGRAMME)" userId="326c55c7-1e69-433e-9f3b-cc6872705c70" providerId="ADAL" clId="{AB6D795D-08AD-42D7-A317-60ED93AAC800}" dt="2026-07-01T11:01:24.775" v="93" actId="20577"/>
          <ac:spMkLst>
            <pc:docMk/>
            <pc:sldMk cId="4092091536" sldId="268"/>
            <ac:spMk id="4" creationId="{1B7FFCFD-5598-37BA-6D60-BFCB3E14CAE4}"/>
          </ac:spMkLst>
        </pc:spChg>
      </pc:sldChg>
      <pc:sldChg chg="modSp mod">
        <pc:chgData name="VARNAI, Kata (FOUNDATION PROGRAMME)" userId="326c55c7-1e69-433e-9f3b-cc6872705c70" providerId="ADAL" clId="{AB6D795D-08AD-42D7-A317-60ED93AAC800}" dt="2026-06-30T09:41:01.545" v="53" actId="1076"/>
        <pc:sldMkLst>
          <pc:docMk/>
          <pc:sldMk cId="1122877672" sldId="269"/>
        </pc:sldMkLst>
        <pc:spChg chg="mod">
          <ac:chgData name="VARNAI, Kata (FOUNDATION PROGRAMME)" userId="326c55c7-1e69-433e-9f3b-cc6872705c70" providerId="ADAL" clId="{AB6D795D-08AD-42D7-A317-60ED93AAC800}" dt="2026-06-30T09:41:01.545" v="53" actId="1076"/>
          <ac:spMkLst>
            <pc:docMk/>
            <pc:sldMk cId="1122877672" sldId="269"/>
            <ac:spMk id="2" creationId="{526B8623-A4ED-A9B0-393E-4F790347ABDB}"/>
          </ac:spMkLst>
        </pc:spChg>
        <pc:spChg chg="mod">
          <ac:chgData name="VARNAI, Kata (FOUNDATION PROGRAMME)" userId="326c55c7-1e69-433e-9f3b-cc6872705c70" providerId="ADAL" clId="{AB6D795D-08AD-42D7-A317-60ED93AAC800}" dt="2026-06-30T09:40:58.201" v="52" actId="1076"/>
          <ac:spMkLst>
            <pc:docMk/>
            <pc:sldMk cId="1122877672" sldId="269"/>
            <ac:spMk id="4" creationId="{413489E4-BBF9-FEA7-938B-E45CF2ABA79E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FFE59B-F276-87B6-CE4B-CAC2EA90DE1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4B626AF-7492-8E46-8103-2EC8594E2DD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061B591-21C5-F28B-B5E0-06AB5F1B5A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9B22B-467A-4CD3-924A-6DBB0A1F053B}" type="datetimeFigureOut">
              <a:rPr lang="en-GB" smtClean="0"/>
              <a:t>03/07/2026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A76A95-FD3B-E757-5D35-1B1DF07702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E41B94F-F2B4-D0AD-D8E9-0D1B2FC987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227646-A62B-4EFA-8085-1151ADF171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174723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DC6814-FE00-24EE-8090-84B4E983F5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CABCB1D-462E-3E35-A31E-66022ACB62D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A7B000-32FA-2E74-4F17-7A1361C7DA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9B22B-467A-4CD3-924A-6DBB0A1F053B}" type="datetimeFigureOut">
              <a:rPr lang="en-GB" smtClean="0"/>
              <a:t>03/07/2026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BFF0510-8BC7-BDF8-44FA-960414E3B1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006B069-7FDD-2923-8DA4-2701F188F3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227646-A62B-4EFA-8085-1151ADF171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352668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740B82C-8C71-FA69-1B1D-BE63EF66B64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A8DAE68-C01F-F509-469A-B429F04B82A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0662CCB-139C-5297-1C17-59CDCF116A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9B22B-467A-4CD3-924A-6DBB0A1F053B}" type="datetimeFigureOut">
              <a:rPr lang="en-GB" smtClean="0"/>
              <a:t>03/07/2026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6B4E4B4-018C-8D74-8843-71B42C0461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EB28C9D-9C20-4BE3-CB87-FA067255BC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227646-A62B-4EFA-8085-1151ADF171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241209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62708C-BA3E-E581-74AE-25E2C21880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4EA339-EC5E-93EE-35B0-8B2C997424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0F72959-0657-3A25-16BA-40B5AB499E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9B22B-467A-4CD3-924A-6DBB0A1F053B}" type="datetimeFigureOut">
              <a:rPr lang="en-GB" smtClean="0"/>
              <a:t>03/07/2026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B4B661-AF4F-A3F0-B453-3699B231AE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FE5B9D6-8A95-6C5B-F4F8-E84A6E5E30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227646-A62B-4EFA-8085-1151ADF171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381772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83E316-6524-2C84-AEEC-0442C3F8C2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816BC81-6A05-F99B-52B9-DDDF3A2B021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35CA234-3760-691B-9B30-CB2C968017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9B22B-467A-4CD3-924A-6DBB0A1F053B}" type="datetimeFigureOut">
              <a:rPr lang="en-GB" smtClean="0"/>
              <a:t>03/07/2026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2683262-821B-3348-BFF5-DEBD658C44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0022393-7D6B-AA6D-AA30-EE75651ABE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227646-A62B-4EFA-8085-1151ADF171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327893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33BDE8-2A62-D410-C508-1077AD6227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835BA7-4229-45C5-193D-725BEDB2B1C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D8570BB-2314-2278-05AE-148C0AF9350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FC69B3F-C29B-B380-75E4-5C1D4C80C4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9B22B-467A-4CD3-924A-6DBB0A1F053B}" type="datetimeFigureOut">
              <a:rPr lang="en-GB" smtClean="0"/>
              <a:t>03/07/2026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BF2EA4D-DC94-FA80-EE8D-449D950545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3A473E5-E1BC-184D-D315-4F353692F9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227646-A62B-4EFA-8085-1151ADF171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712310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69F499-D49F-9DB3-723E-D9A19A9BD2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4237A80-078C-1B17-50DD-9111F03A52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97BD324-AFC3-928F-5589-EC072DCCE97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CDAC19E-FB81-75DC-4A5B-536159C2C4A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F524507-3CDD-A152-FC5D-4EA499D468C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225EDBD-6D0A-0B1B-D905-5D29CCA992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9B22B-467A-4CD3-924A-6DBB0A1F053B}" type="datetimeFigureOut">
              <a:rPr lang="en-GB" smtClean="0"/>
              <a:t>03/07/2026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7D756D5-0CC1-6A40-6971-432D4B3174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68C96D4-99AD-9A14-460E-16503480AA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227646-A62B-4EFA-8085-1151ADF171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967964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3602C8-4CE3-B3B3-7E2E-9C96651E65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59374A2-F55D-63C1-C87A-BF451CC4B3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9B22B-467A-4CD3-924A-6DBB0A1F053B}" type="datetimeFigureOut">
              <a:rPr lang="en-GB" smtClean="0"/>
              <a:t>03/07/2026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A26F8E2-3B61-5CD1-B3E6-774B7E745B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B2C6813-4913-7B35-4244-9D13F6BF0A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227646-A62B-4EFA-8085-1151ADF171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859938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0704DB4-02BC-44B3-3261-C9085FAD1D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9B22B-467A-4CD3-924A-6DBB0A1F053B}" type="datetimeFigureOut">
              <a:rPr lang="en-GB" smtClean="0"/>
              <a:t>03/07/2026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A70C66A-7F8A-0D76-8800-BE44C3E569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5DCAABF-1AB6-ED0F-EA04-DA7E2243B2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227646-A62B-4EFA-8085-1151ADF171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810992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EFFB47-2DCE-628A-DA42-71682178B3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E3D0DD-F2C5-87DC-9A35-0FE35947CB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7666727-A192-7FAB-D2FF-6D09135D768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9A7C540-EC08-7954-237B-8B7C7F0780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9B22B-467A-4CD3-924A-6DBB0A1F053B}" type="datetimeFigureOut">
              <a:rPr lang="en-GB" smtClean="0"/>
              <a:t>03/07/2026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4C589CF-10BD-AA55-1AEF-0FEDF0713F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6FEF0A6-F0DC-0046-3230-EF491D9176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227646-A62B-4EFA-8085-1151ADF171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615770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712C9A-7139-49C8-73D3-5C9B1478D7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F57CDA4-B54B-7530-4318-42E262A3D37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4A920EE-34FA-5D50-B94C-AC0BDEBCF90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06B417C-CD8B-EE2C-C797-368D2A14B9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9B22B-467A-4CD3-924A-6DBB0A1F053B}" type="datetimeFigureOut">
              <a:rPr lang="en-GB" smtClean="0"/>
              <a:t>03/07/2026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FDA407B-2C78-FE70-B1B1-392693D039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648D68F-1C6F-3327-7845-4B169AA194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227646-A62B-4EFA-8085-1151ADF171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907647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1F1CA93-6ED6-235E-E474-D414E39FC2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D2933B3-330C-E8CA-D28B-9ED8B9552DA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CD0CB6A-5E20-7B43-516F-2D23F491039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CA9B22B-467A-4CD3-924A-6DBB0A1F053B}" type="datetimeFigureOut">
              <a:rPr lang="en-GB" smtClean="0"/>
              <a:t>03/07/2026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2BB0C1F-24FD-214A-9EB3-86551DC6994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51474EE-299C-942D-98B3-1A91DB18EDD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F227646-A62B-4EFA-8085-1151ADF171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553131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Arial"/>
          <a:ea typeface="Arial"/>
          <a:cs typeface="Arial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Arial"/>
          <a:ea typeface="Arial"/>
          <a:cs typeface="Arial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/>
          <a:ea typeface="Arial"/>
          <a:cs typeface="Arial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/>
          <a:ea typeface="Arial"/>
          <a:cs typeface="Arial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/>
          <a:ea typeface="Arial"/>
          <a:cs typeface="Arial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/>
          <a:ea typeface="Arial"/>
          <a:cs typeface="Arial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/>
          <a:ea typeface="Arial"/>
          <a:cs typeface="Arial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/>
          <a:ea typeface="Arial"/>
          <a:cs typeface="Arial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/>
          <a:ea typeface="Arial"/>
          <a:cs typeface="Arial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/>
          <a:ea typeface="Arial"/>
          <a:cs typeface="Arial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Arial"/>
          <a:ea typeface="Arial"/>
          <a:cs typeface="Arial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Arial"/>
          <a:ea typeface="Arial"/>
          <a:cs typeface="Arial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Arial"/>
          <a:ea typeface="Arial"/>
          <a:cs typeface="Arial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Arial"/>
          <a:ea typeface="Arial"/>
          <a:cs typeface="Arial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Arial"/>
          <a:ea typeface="Arial"/>
          <a:cs typeface="Arial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Arial"/>
          <a:ea typeface="Arial"/>
          <a:cs typeface="Arial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Arial"/>
          <a:ea typeface="Arial"/>
          <a:cs typeface="Arial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Arial"/>
          <a:ea typeface="Arial"/>
          <a:cs typeface="Arial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Arial"/>
          <a:ea typeface="Arial"/>
          <a:cs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hyperlink" Target="https://eur03.safelinks.protection.outlook.com/?url=https%3A%2F%2Fportal.e-lfh.org.uk%2FComponent%2FDetails%2F700747&amp;data=05%7C02%7Ckaveeta.malhi%40wales.nhs.uk%7C31a83b9ea98b46c308f108ded290dc7c%7Cbb5628b8e3284082a856433c9edc8fae%7C0%7C0%7C639179716785943558%7CUnknown%7CTWFpbGZsb3d8eyJFbXB0eU1hcGkiOnRydWUsIlYiOiIwLjAuMDAwMCIsIlAiOiJXaW4zMiIsIkFOIjoiTWFpbCIsIldUIjoyfQ%3D%3D%7C0%7C%7C%7C&amp;sdata=2a4gHe%2FuLc3vcMlVUppatXX7B1xyNK199eg5ZLJRNd0%3D&amp;reserved=0" TargetMode="External"/><Relationship Id="rId3" Type="http://schemas.openxmlformats.org/officeDocument/2006/relationships/hyperlink" Target="https://eur03.safelinks.protection.outlook.com/?url=https%3A%2F%2Fportal.e-lfh.org.uk%2FComponent%2FDetails%2F700367&amp;data=05%7C02%7Ckaveeta.malhi%40wales.nhs.uk%7C31a83b9ea98b46c308f108ded290dc7c%7Cbb5628b8e3284082a856433c9edc8fae%7C0%7C0%7C639179716785805489%7CUnknown%7CTWFpbGZsb3d8eyJFbXB0eU1hcGkiOnRydWUsIlYiOiIwLjAuMDAwMCIsIlAiOiJXaW4zMiIsIkFOIjoiTWFpbCIsIldUIjoyfQ%3D%3D%7C0%7C%7C%7C&amp;sdata=yS%2F7CsqsMLezPc17Q8ewU4l2%2BzZIFeIefRb6FQxFETA%3D&amp;reserved=0" TargetMode="External"/><Relationship Id="rId7" Type="http://schemas.openxmlformats.org/officeDocument/2006/relationships/hyperlink" Target="https://eur03.safelinks.protection.outlook.com/?url=https%3A%2F%2Fportal.e-lfh.org.uk%2FComponent%2FDetails%2F836590&amp;data=05%7C02%7Ckaveeta.malhi%40wales.nhs.uk%7C31a83b9ea98b46c308f108ded290dc7c%7Cbb5628b8e3284082a856433c9edc8fae%7C0%7C0%7C639179716785921957%7CUnknown%7CTWFpbGZsb3d8eyJFbXB0eU1hcGkiOnRydWUsIlYiOiIwLjAuMDAwMCIsIlAiOiJXaW4zMiIsIkFOIjoiTWFpbCIsIldUIjoyfQ%3D%3D%7C0%7C%7C%7C&amp;sdata=h5T5cqvgFWjUOFz%2B2GD72bpS0yu%2BhJnhvNlDEA%2FhGfU%3D&amp;reserved=0" TargetMode="External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eur03.safelinks.protection.outlook.com/?url=https%3A%2F%2Fportal.e-lfh.org.uk%2FComponent%2FDetails%2F704476&amp;data=05%7C02%7Ckaveeta.malhi%40wales.nhs.uk%7C31a83b9ea98b46c308f108ded290dc7c%7Cbb5628b8e3284082a856433c9edc8fae%7C0%7C0%7C639179716785897699%7CUnknown%7CTWFpbGZsb3d8eyJFbXB0eU1hcGkiOnRydWUsIlYiOiIwLjAuMDAwMCIsIlAiOiJXaW4zMiIsIkFOIjoiTWFpbCIsIldUIjoyfQ%3D%3D%7C0%7C%7C%7C&amp;sdata=QXVcxSudfEsOcNJ%2BwcBwJoa7g1g0pz%2BPfW2DoesbtGU%3D&amp;reserved=0" TargetMode="External"/><Relationship Id="rId5" Type="http://schemas.openxmlformats.org/officeDocument/2006/relationships/hyperlink" Target="https://eur03.safelinks.protection.outlook.com/?url=https%3A%2F%2Fportal.e-lfh.org.uk%2FComponent%2FDetails%2F716629&amp;data=05%7C02%7Ckaveeta.malhi%40wales.nhs.uk%7C31a83b9ea98b46c308f108ded290dc7c%7Cbb5628b8e3284082a856433c9edc8fae%7C0%7C0%7C639179716785872998%7CUnknown%7CTWFpbGZsb3d8eyJFbXB0eU1hcGkiOnRydWUsIlYiOiIwLjAuMDAwMCIsIlAiOiJXaW4zMiIsIkFOIjoiTWFpbCIsIldUIjoyfQ%3D%3D%7C0%7C%7C%7C&amp;sdata=q5hIMGRxfWz6NN%2F7RrRoqogYMUnjpld2c29sdVfGMnQ%3D&amp;reserved=0" TargetMode="External"/><Relationship Id="rId10" Type="http://schemas.openxmlformats.org/officeDocument/2006/relationships/hyperlink" Target="https://eur03.safelinks.protection.outlook.com/?url=https%3A%2F%2Fportal.e-lfh.org.uk%2FComponent%2FDetails%2F706089&amp;data=05%7C02%7Ckaveeta.malhi%40wales.nhs.uk%7C31a83b9ea98b46c308f108ded290dc7c%7Cbb5628b8e3284082a856433c9edc8fae%7C0%7C0%7C639179716785989242%7CUnknown%7CTWFpbGZsb3d8eyJFbXB0eU1hcGkiOnRydWUsIlYiOiIwLjAuMDAwMCIsIlAiOiJXaW4zMiIsIkFOIjoiTWFpbCIsIldUIjoyfQ%3D%3D%7C0%7C%7C%7C&amp;sdata=AquHixuga5O6gV1GYrESU9szYR8Y1wUDn4KO9Ns0dXU%3D&amp;reserved=0" TargetMode="External"/><Relationship Id="rId4" Type="http://schemas.openxmlformats.org/officeDocument/2006/relationships/hyperlink" Target="https://eur03.safelinks.protection.outlook.com/?url=https%3A%2F%2Fportal.e-lfh.org.uk%2FComponent%2FDetails%2F716633&amp;data=05%7C02%7Ckaveeta.malhi%40wales.nhs.uk%7C31a83b9ea98b46c308f108ded290dc7c%7Cbb5628b8e3284082a856433c9edc8fae%7C0%7C0%7C639179716785842067%7CUnknown%7CTWFpbGZsb3d8eyJFbXB0eU1hcGkiOnRydWUsIlYiOiIwLjAuMDAwMCIsIlAiOiJXaW4zMiIsIkFOIjoiTWFpbCIsIldUIjoyfQ%3D%3D%7C0%7C%7C%7C&amp;sdata=0c3JsuhaY3vXOHrlnK30ic%2FlFkYYGb4i%2FUKj%2Bv3Z35o%3D&amp;reserved=0" TargetMode="External"/><Relationship Id="rId9" Type="http://schemas.openxmlformats.org/officeDocument/2006/relationships/hyperlink" Target="https://eur03.safelinks.protection.outlook.com/?url=https%3A%2F%2Fportal.e-lfh.org.uk%2FComponent%2FDetails%2F700731&amp;data=05%7C02%7Ckaveeta.malhi%40wales.nhs.uk%7C31a83b9ea98b46c308f108ded290dc7c%7Cbb5628b8e3284082a856433c9edc8fae%7C0%7C0%7C639179716785968166%7CUnknown%7CTWFpbGZsb3d8eyJFbXB0eU1hcGkiOnRydWUsIlYiOiIwLjAuMDAwMCIsIlAiOiJXaW4zMiIsIkFOIjoiTWFpbCIsIldUIjoyfQ%3D%3D%7C0%7C%7C%7C&amp;sdata=MtwS%2BpEwwtN2FdCm1e2D%2BB2tuX5VqrDt9iTSyZlTW6o%3D&amp;reserved=0" TargetMode="Externa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A4605AA4-37EE-2A41-187C-B0BBB0A66FD1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10800000">
            <a:off x="748295" y="326926"/>
            <a:ext cx="3404944" cy="3398293"/>
          </a:xfrm>
          <a:prstGeom prst="rect">
            <a:avLst/>
          </a:prstGeom>
          <a:extLst>
            <a:ext uri="{FAA26D3D-D897-4be2-8F04-BA451C77F1D7}">
              <ma14:placeholderFlag xmlns="" xmlns:lc="http://schemas.openxmlformats.org/drawingml/2006/lockedCanvas" xmlns:ma14="http://schemas.microsoft.com/office/mac/drawingml/2011/main" xmlns:pic="http://schemas.openxmlformats.org/drawingml/2006/picture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mv="urn:schemas-microsoft-com:mac:vml" xmlns:mc="http://schemas.openxmlformats.org/markup-compatibility/2006" xmlns:mo="http://schemas.microsoft.com/office/mac/office/2008/main" xmlns:wpc="http://schemas.microsoft.com/office/word/2010/wordprocessingCanvas"/>
            </a:ext>
          </a:extLst>
        </p:spPr>
      </p:pic>
      <p:sp>
        <p:nvSpPr>
          <p:cNvPr id="7" name="Rounded Rectangle 9">
            <a:extLst>
              <a:ext uri="{FF2B5EF4-FFF2-40B4-BE49-F238E27FC236}">
                <a16:creationId xmlns:a16="http://schemas.microsoft.com/office/drawing/2014/main" id="{599CEF8D-14D5-4D94-CFDD-3BA7558175AA}"/>
              </a:ext>
            </a:extLst>
          </p:cNvPr>
          <p:cNvSpPr/>
          <p:nvPr/>
        </p:nvSpPr>
        <p:spPr>
          <a:xfrm>
            <a:off x="1059759" y="647997"/>
            <a:ext cx="2782014" cy="2888156"/>
          </a:xfrm>
          <a:prstGeom prst="roundRect">
            <a:avLst>
              <a:gd name="adj" fmla="val 10427"/>
            </a:avLst>
          </a:prstGeom>
          <a:blipFill rotWithShape="1">
            <a:blip r:embed="rId3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pic>
        <p:nvPicPr>
          <p:cNvPr id="9" name="Picture 2" descr="S:\Comms\Policy and programmes comms\Programmes\UKFPO\Branding\UKFPO NEW logo V3.jpg">
            <a:extLst>
              <a:ext uri="{FF2B5EF4-FFF2-40B4-BE49-F238E27FC236}">
                <a16:creationId xmlns:a16="http://schemas.microsoft.com/office/drawing/2014/main" id="{F1F388E4-A502-F1B9-46A4-204BED7DDA6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79409" y="326926"/>
            <a:ext cx="2664296" cy="12191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0" name="Group 9">
            <a:extLst>
              <a:ext uri="{FF2B5EF4-FFF2-40B4-BE49-F238E27FC236}">
                <a16:creationId xmlns:a16="http://schemas.microsoft.com/office/drawing/2014/main" id="{D2577C8D-4BE7-DCB0-3BFB-0E49B00BB436}"/>
              </a:ext>
            </a:extLst>
          </p:cNvPr>
          <p:cNvGrpSpPr/>
          <p:nvPr/>
        </p:nvGrpSpPr>
        <p:grpSpPr>
          <a:xfrm>
            <a:off x="8375921" y="1654798"/>
            <a:ext cx="2242568" cy="2420703"/>
            <a:chOff x="0" y="0"/>
            <a:chExt cx="2694305" cy="2710180"/>
          </a:xfrm>
        </p:grpSpPr>
        <p:sp>
          <p:nvSpPr>
            <p:cNvPr id="11" name="Rounded Rectangle 6">
              <a:extLst>
                <a:ext uri="{FF2B5EF4-FFF2-40B4-BE49-F238E27FC236}">
                  <a16:creationId xmlns:a16="http://schemas.microsoft.com/office/drawing/2014/main" id="{CDCB0E60-4BB0-A021-B1C4-804D8AE32359}"/>
                </a:ext>
              </a:extLst>
            </p:cNvPr>
            <p:cNvSpPr/>
            <p:nvPr/>
          </p:nvSpPr>
          <p:spPr>
            <a:xfrm>
              <a:off x="248285" y="244475"/>
              <a:ext cx="2193290" cy="2199640"/>
            </a:xfrm>
            <a:prstGeom prst="roundRect">
              <a:avLst>
                <a:gd name="adj" fmla="val 9127"/>
              </a:avLst>
            </a:prstGeom>
            <a:blipFill rotWithShape="1">
              <a:blip r:embed="rId5" cstate="print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/>
              <a:stretch>
                <a:fillRect/>
              </a:stretch>
            </a:blip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en-GB" sz="1200">
                  <a:solidFill>
                    <a:srgbClr val="000000"/>
                  </a:solidFill>
                  <a:effectLst/>
                  <a:ea typeface="Arial"/>
                  <a:cs typeface="Arial"/>
                </a:rPr>
                <a:t> </a:t>
              </a:r>
            </a:p>
          </p:txBody>
        </p:sp>
        <p:pic>
          <p:nvPicPr>
            <p:cNvPr id="12" name="Picture 11">
              <a:extLst>
                <a:ext uri="{FF2B5EF4-FFF2-40B4-BE49-F238E27FC236}">
                  <a16:creationId xmlns:a16="http://schemas.microsoft.com/office/drawing/2014/main" id="{8397DD65-E317-2FAE-4583-19FFFE7593C4}"/>
                </a:ext>
              </a:extLst>
            </p:cNvPr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 rot="10800000">
              <a:off x="0" y="0"/>
              <a:ext cx="2694305" cy="2710180"/>
            </a:xfrm>
            <a:prstGeom prst="rect">
              <a:avLst/>
            </a:prstGeom>
          </p:spPr>
        </p:pic>
      </p:grpSp>
      <p:sp>
        <p:nvSpPr>
          <p:cNvPr id="13" name="Title 1">
            <a:extLst>
              <a:ext uri="{FF2B5EF4-FFF2-40B4-BE49-F238E27FC236}">
                <a16:creationId xmlns:a16="http://schemas.microsoft.com/office/drawing/2014/main" id="{B335844F-FD8B-CA2D-FE51-28E4A3C38BBA}"/>
              </a:ext>
            </a:extLst>
          </p:cNvPr>
          <p:cNvSpPr txBox="1">
            <a:spLocks/>
          </p:cNvSpPr>
          <p:nvPr/>
        </p:nvSpPr>
        <p:spPr>
          <a:xfrm>
            <a:off x="533004" y="5294248"/>
            <a:ext cx="7772400" cy="9430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Arial"/>
                <a:ea typeface="Arial"/>
                <a:cs typeface="Arial"/>
              </a:defRPr>
            </a:lvl1pPr>
          </a:lstStyle>
          <a:p>
            <a:r>
              <a:rPr lang="en-GB" sz="3300" b="1" dirty="0">
                <a:solidFill>
                  <a:srgbClr val="00308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foundation doctor’s perspective</a:t>
            </a:r>
            <a:br>
              <a:rPr lang="en-GB" dirty="0">
                <a:solidFill>
                  <a:srgbClr val="003087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GB" sz="2700" dirty="0">
              <a:solidFill>
                <a:srgbClr val="003087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Subtitle 2">
            <a:extLst>
              <a:ext uri="{FF2B5EF4-FFF2-40B4-BE49-F238E27FC236}">
                <a16:creationId xmlns:a16="http://schemas.microsoft.com/office/drawing/2014/main" id="{1042B731-F683-2A01-D4E7-07461FA4AE0F}"/>
              </a:ext>
            </a:extLst>
          </p:cNvPr>
          <p:cNvSpPr txBox="1">
            <a:spLocks/>
          </p:cNvSpPr>
          <p:nvPr/>
        </p:nvSpPr>
        <p:spPr>
          <a:xfrm>
            <a:off x="533004" y="5993979"/>
            <a:ext cx="11021896" cy="4320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Arial"/>
                <a:ea typeface="Arial"/>
                <a:cs typeface="Arial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Arial"/>
                <a:ea typeface="Arial"/>
                <a:cs typeface="Arial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Arial"/>
                <a:ea typeface="Arial"/>
                <a:cs typeface="Arial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/>
                <a:ea typeface="Arial"/>
                <a:cs typeface="Arial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/>
                <a:ea typeface="Arial"/>
                <a:cs typeface="Arial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/>
                <a:ea typeface="Arial"/>
                <a:cs typeface="Arial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/>
                <a:ea typeface="Arial"/>
                <a:cs typeface="Arial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/>
                <a:ea typeface="Arial"/>
                <a:cs typeface="Arial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/>
                <a:ea typeface="Arial"/>
                <a:cs typeface="Arial"/>
              </a:defRPr>
            </a:lvl9pPr>
          </a:lstStyle>
          <a:p>
            <a:pPr marL="0" indent="0">
              <a:buNone/>
            </a:pPr>
            <a:r>
              <a:rPr lang="en-GB" sz="1800" dirty="0">
                <a:solidFill>
                  <a:srgbClr val="A3A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foundationprogramme.nhs.uk</a:t>
            </a:r>
          </a:p>
        </p:txBody>
      </p:sp>
      <p:sp>
        <p:nvSpPr>
          <p:cNvPr id="15" name="Title 1">
            <a:extLst>
              <a:ext uri="{FF2B5EF4-FFF2-40B4-BE49-F238E27FC236}">
                <a16:creationId xmlns:a16="http://schemas.microsoft.com/office/drawing/2014/main" id="{1D52A862-419E-3788-0901-02061C2E509B}"/>
              </a:ext>
            </a:extLst>
          </p:cNvPr>
          <p:cNvSpPr txBox="1">
            <a:spLocks/>
          </p:cNvSpPr>
          <p:nvPr/>
        </p:nvSpPr>
        <p:spPr>
          <a:xfrm>
            <a:off x="533004" y="4075502"/>
            <a:ext cx="7772400" cy="12171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Arial"/>
                <a:ea typeface="Arial"/>
                <a:cs typeface="Arial"/>
              </a:defRPr>
            </a:lvl1pPr>
          </a:lstStyle>
          <a:p>
            <a:r>
              <a:rPr lang="en-GB" b="1" dirty="0">
                <a:solidFill>
                  <a:srgbClr val="00308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UKFP Curriculum 2021 (2026 Revision)</a:t>
            </a:r>
            <a:br>
              <a:rPr lang="en-GB" dirty="0">
                <a:solidFill>
                  <a:srgbClr val="003087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GB" sz="2700" dirty="0">
              <a:solidFill>
                <a:srgbClr val="003087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58229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CA96CB38-3D57-A88A-075A-B7C020DF512C}"/>
              </a:ext>
            </a:extLst>
          </p:cNvPr>
          <p:cNvSpPr txBox="1">
            <a:spLocks/>
          </p:cNvSpPr>
          <p:nvPr/>
        </p:nvSpPr>
        <p:spPr>
          <a:xfrm>
            <a:off x="838200" y="353334"/>
            <a:ext cx="11228015" cy="1397050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Arial"/>
                <a:ea typeface="Arial"/>
                <a:cs typeface="Arial"/>
              </a:defRPr>
            </a:lvl1pPr>
          </a:lstStyle>
          <a:p>
            <a:r>
              <a:rPr lang="en-GB" b="1" dirty="0">
                <a:solidFill>
                  <a:srgbClr val="00308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Overview</a:t>
            </a:r>
          </a:p>
        </p:txBody>
      </p:sp>
      <p:pic>
        <p:nvPicPr>
          <p:cNvPr id="5" name="Picture 4" descr="Logo&#10;&#10;Description automatically generated">
            <a:extLst>
              <a:ext uri="{FF2B5EF4-FFF2-40B4-BE49-F238E27FC236}">
                <a16:creationId xmlns:a16="http://schemas.microsoft.com/office/drawing/2014/main" id="{D1672CC6-E8F3-62E0-B64E-A296B3B104F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22382" y="109728"/>
            <a:ext cx="2605780" cy="1192367"/>
          </a:xfrm>
          <a:prstGeom prst="rect">
            <a:avLst/>
          </a:prstGeom>
        </p:spPr>
      </p:pic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E63F0534-E0D9-B80B-FCE9-3C534EAD34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>
            <a:normAutofit fontScale="92500" lnSpcReduction="10000"/>
          </a:bodyPr>
          <a:lstStyle/>
          <a:p>
            <a:pPr lvl="0"/>
            <a:r>
              <a:rPr lang="en-GB" dirty="0"/>
              <a:t>Promotion and clearer signposting that the UKFP curriculum is a generalist curriculum </a:t>
            </a:r>
          </a:p>
          <a:p>
            <a:pPr lvl="0"/>
            <a:r>
              <a:rPr lang="en-GB" dirty="0"/>
              <a:t>Promotion of patient safety with a clear statement that it is core to medical practice, both in and out of hours</a:t>
            </a:r>
          </a:p>
          <a:p>
            <a:pPr lvl="0"/>
            <a:r>
              <a:rPr lang="en-GB" dirty="0"/>
              <a:t>Updated wording to reflect a more inclusive approach to recognising the healthcare FDs provide to children and young people, importance of mental and physical health </a:t>
            </a:r>
          </a:p>
          <a:p>
            <a:pPr lvl="0"/>
            <a:r>
              <a:rPr lang="en-GB" dirty="0"/>
              <a:t>Encouragement to include sustainability (environmental and healthcare) into QI activity </a:t>
            </a:r>
          </a:p>
          <a:p>
            <a:pPr lvl="0"/>
            <a:r>
              <a:rPr lang="en-GB" dirty="0"/>
              <a:t>Updated the core teaching programme with topics to reflect current learning such as health inequalities and multimorbidity 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410042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E9707D4-8F95-5001-7BB3-4609E82B429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76081784-C66D-9A8A-10B8-DE2E9FC5DEDF}"/>
              </a:ext>
            </a:extLst>
          </p:cNvPr>
          <p:cNvSpPr txBox="1">
            <a:spLocks/>
          </p:cNvSpPr>
          <p:nvPr/>
        </p:nvSpPr>
        <p:spPr>
          <a:xfrm>
            <a:off x="1521073" y="2451882"/>
            <a:ext cx="11228015" cy="1397050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Arial"/>
                <a:ea typeface="Arial"/>
                <a:cs typeface="Arial"/>
              </a:defRPr>
            </a:lvl1pPr>
          </a:lstStyle>
          <a:p>
            <a:r>
              <a:rPr lang="en-GB" b="1" dirty="0">
                <a:solidFill>
                  <a:srgbClr val="00308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Pre-submitted questions</a:t>
            </a:r>
          </a:p>
        </p:txBody>
      </p:sp>
      <p:pic>
        <p:nvPicPr>
          <p:cNvPr id="5" name="Picture 4" descr="Logo&#10;&#10;Description automatically generated">
            <a:extLst>
              <a:ext uri="{FF2B5EF4-FFF2-40B4-BE49-F238E27FC236}">
                <a16:creationId xmlns:a16="http://schemas.microsoft.com/office/drawing/2014/main" id="{72E6FC7D-1C4C-A183-CFBF-63FD699E8E2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22382" y="109728"/>
            <a:ext cx="2605780" cy="11923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16477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2010A4B-D62E-4430-3B64-3CBE7EB9CDF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4B2C99A4-8622-FD40-5B8A-091AA8299E32}"/>
              </a:ext>
            </a:extLst>
          </p:cNvPr>
          <p:cNvSpPr txBox="1">
            <a:spLocks/>
          </p:cNvSpPr>
          <p:nvPr/>
        </p:nvSpPr>
        <p:spPr>
          <a:xfrm>
            <a:off x="472440" y="1400125"/>
            <a:ext cx="11228015" cy="1397050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Arial"/>
                <a:ea typeface="Arial"/>
                <a:cs typeface="Arial"/>
              </a:defRPr>
            </a:lvl1pPr>
          </a:lstStyle>
          <a:p>
            <a:r>
              <a:rPr lang="en-GB" b="1" dirty="0">
                <a:solidFill>
                  <a:srgbClr val="00308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“Does this change the amount of work I have to do?”</a:t>
            </a:r>
          </a:p>
        </p:txBody>
      </p:sp>
      <p:pic>
        <p:nvPicPr>
          <p:cNvPr id="5" name="Picture 4" descr="Logo&#10;&#10;Description automatically generated">
            <a:extLst>
              <a:ext uri="{FF2B5EF4-FFF2-40B4-BE49-F238E27FC236}">
                <a16:creationId xmlns:a16="http://schemas.microsoft.com/office/drawing/2014/main" id="{2D674E2A-09B5-35A6-EF13-89FEC33962F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22382" y="109728"/>
            <a:ext cx="2605780" cy="1192367"/>
          </a:xfrm>
          <a:prstGeom prst="rect">
            <a:avLst/>
          </a:prstGeom>
        </p:spPr>
      </p:pic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FE72E2C6-457A-485B-D9D3-895B624962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2440" y="2797175"/>
            <a:ext cx="10515600" cy="4351338"/>
          </a:xfrm>
        </p:spPr>
        <p:txBody>
          <a:bodyPr/>
          <a:lstStyle/>
          <a:p>
            <a:pPr marL="0" indent="0">
              <a:buNone/>
            </a:pPr>
            <a:endParaRPr lang="en-GB" dirty="0"/>
          </a:p>
          <a:p>
            <a:r>
              <a:rPr lang="en-GB" dirty="0"/>
              <a:t>No minimum number of SLEs – quality, variety, consistency, engagement</a:t>
            </a:r>
          </a:p>
          <a:p>
            <a:r>
              <a:rPr lang="en-GB" dirty="0"/>
              <a:t>Requirements have not changed</a:t>
            </a:r>
          </a:p>
          <a:p>
            <a:r>
              <a:rPr lang="en-GB" dirty="0"/>
              <a:t>Wording of FPCs updated – ensure range of selected evidence addresses this</a:t>
            </a:r>
          </a:p>
        </p:txBody>
      </p:sp>
    </p:spTree>
    <p:extLst>
      <p:ext uri="{BB962C8B-B14F-4D97-AF65-F5344CB8AC3E}">
        <p14:creationId xmlns:p14="http://schemas.microsoft.com/office/powerpoint/2010/main" val="19205990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5DC7109-E2A6-12CF-B230-AE148BE5637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A4BAB76F-C034-2F16-6ED9-598DC51CF98D}"/>
              </a:ext>
            </a:extLst>
          </p:cNvPr>
          <p:cNvSpPr txBox="1">
            <a:spLocks/>
          </p:cNvSpPr>
          <p:nvPr/>
        </p:nvSpPr>
        <p:spPr>
          <a:xfrm>
            <a:off x="508635" y="993665"/>
            <a:ext cx="11228015" cy="1397050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rmAutofit fontScale="92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Arial"/>
                <a:ea typeface="Arial"/>
                <a:cs typeface="Arial"/>
              </a:defRPr>
            </a:lvl1pPr>
          </a:lstStyle>
          <a:p>
            <a:r>
              <a:rPr lang="en-GB" b="1" dirty="0">
                <a:solidFill>
                  <a:srgbClr val="00308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“Are </a:t>
            </a:r>
            <a:r>
              <a:rPr lang="en-GB" b="1">
                <a:solidFill>
                  <a:srgbClr val="00308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there e-learning </a:t>
            </a:r>
            <a:r>
              <a:rPr lang="en-GB" b="1" dirty="0">
                <a:solidFill>
                  <a:srgbClr val="00308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resources that support these revisions to the curriculum?”</a:t>
            </a:r>
          </a:p>
        </p:txBody>
      </p:sp>
      <p:pic>
        <p:nvPicPr>
          <p:cNvPr id="5" name="Picture 4" descr="Logo&#10;&#10;Description automatically generated">
            <a:extLst>
              <a:ext uri="{FF2B5EF4-FFF2-40B4-BE49-F238E27FC236}">
                <a16:creationId xmlns:a16="http://schemas.microsoft.com/office/drawing/2014/main" id="{F1DE9FAE-FDE8-6DED-E6CA-11426FEE536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67874" y="109728"/>
            <a:ext cx="2360287" cy="1080033"/>
          </a:xfrm>
          <a:prstGeom prst="rect">
            <a:avLst/>
          </a:prstGeom>
        </p:spPr>
      </p:pic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577A7952-10B2-AEAC-F54C-17461235B4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8635" y="2390715"/>
            <a:ext cx="10515600" cy="4010085"/>
          </a:xfrm>
        </p:spPr>
        <p:txBody>
          <a:bodyPr>
            <a:normAutofit/>
          </a:bodyPr>
          <a:lstStyle/>
          <a:p>
            <a:r>
              <a:rPr lang="en-GB" sz="3200" noProof="0">
                <a:latin typeface="Arial" panose="020B0604020202020204" pitchFamily="34" charset="0"/>
                <a:cs typeface="Arial" panose="020B0604020202020204" pitchFamily="34" charset="0"/>
              </a:rPr>
              <a:t>Always! </a:t>
            </a:r>
          </a:p>
          <a:p>
            <a:r>
              <a:rPr lang="en-GB" sz="3200" noProof="0" dirty="0">
                <a:latin typeface="Arial" panose="020B0604020202020204" pitchFamily="34" charset="0"/>
                <a:cs typeface="Arial" panose="020B0604020202020204" pitchFamily="34" charset="0"/>
              </a:rPr>
              <a:t>As discussed in ARCP webinar – also </a:t>
            </a:r>
          </a:p>
          <a:p>
            <a:pPr marL="0" indent="0">
              <a:buNone/>
            </a:pPr>
            <a:r>
              <a:rPr lang="en-GB" sz="3200" noProof="0" dirty="0">
                <a:latin typeface="Arial" panose="020B0604020202020204" pitchFamily="34" charset="0"/>
                <a:cs typeface="Arial" panose="020B0604020202020204" pitchFamily="34" charset="0"/>
              </a:rPr>
              <a:t>counts towards learning hours</a:t>
            </a:r>
          </a:p>
          <a:p>
            <a:pPr marL="0" indent="0">
              <a:buNone/>
            </a:pPr>
            <a:endParaRPr lang="en-GB" sz="3200" noProof="0" dirty="0"/>
          </a:p>
          <a:p>
            <a:pPr marL="0" indent="0">
              <a:buNone/>
            </a:pPr>
            <a:endParaRPr lang="en-GB" sz="3200" noProof="0" dirty="0"/>
          </a:p>
          <a:p>
            <a:r>
              <a:rPr lang="en-GB" sz="3200" noProof="0" dirty="0">
                <a:latin typeface="Arial" panose="020B0604020202020204" pitchFamily="34" charset="0"/>
                <a:cs typeface="Arial" panose="020B0604020202020204" pitchFamily="34" charset="0"/>
              </a:rPr>
              <a:t>E-learning provides key evidence in support of FPCs – particularly if limited clinical experience</a:t>
            </a:r>
          </a:p>
          <a:p>
            <a:pPr marL="0" indent="0">
              <a:buNone/>
            </a:pPr>
            <a:endParaRPr lang="en-GB" noProof="0" dirty="0"/>
          </a:p>
          <a:p>
            <a:endParaRPr lang="en-GB" noProof="0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CC2DBC32-D0A2-44D9-EE0C-2033B0131D6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622793" y="2400582"/>
            <a:ext cx="2154936" cy="27338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56824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C2CFACB-E69A-DE24-D83B-BD61106F064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1B7FFCFD-5598-37BA-6D60-BFCB3E14CAE4}"/>
              </a:ext>
            </a:extLst>
          </p:cNvPr>
          <p:cNvSpPr txBox="1">
            <a:spLocks/>
          </p:cNvSpPr>
          <p:nvPr/>
        </p:nvSpPr>
        <p:spPr>
          <a:xfrm>
            <a:off x="533400" y="428575"/>
            <a:ext cx="9271415" cy="1397050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rmAutofit fontScale="92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Arial"/>
                <a:ea typeface="Arial"/>
                <a:cs typeface="Arial"/>
              </a:defRPr>
            </a:lvl1pPr>
          </a:lstStyle>
          <a:p>
            <a:r>
              <a:rPr lang="en-GB" b="1" dirty="0">
                <a:solidFill>
                  <a:srgbClr val="00308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Suggested elearning for healthcare (elfh) modules for 2026 curriculum:</a:t>
            </a:r>
          </a:p>
        </p:txBody>
      </p:sp>
      <p:pic>
        <p:nvPicPr>
          <p:cNvPr id="5" name="Picture 4" descr="Logo&#10;&#10;Description automatically generated">
            <a:extLst>
              <a:ext uri="{FF2B5EF4-FFF2-40B4-BE49-F238E27FC236}">
                <a16:creationId xmlns:a16="http://schemas.microsoft.com/office/drawing/2014/main" id="{3906B625-9E59-4499-DD3D-AA2DB6C41E5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04815" y="109729"/>
            <a:ext cx="2223346" cy="1017371"/>
          </a:xfrm>
          <a:prstGeom prst="rect">
            <a:avLst/>
          </a:prstGeom>
        </p:spPr>
      </p:pic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31A18EB4-10E1-4B5C-9F84-8974904680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3400" y="2078087"/>
            <a:ext cx="10515600" cy="4351338"/>
          </a:xfrm>
        </p:spPr>
        <p:txBody>
          <a:bodyPr>
            <a:normAutofit fontScale="77500" lnSpcReduction="20000"/>
          </a:bodyPr>
          <a:lstStyle/>
          <a:p>
            <a:r>
              <a:rPr lang="en-GB" dirty="0">
                <a:effectLst/>
              </a:rPr>
              <a:t>Mental Health Act (000-1011)</a:t>
            </a:r>
          </a:p>
          <a:p>
            <a:r>
              <a:rPr lang="en-GB" dirty="0">
                <a:effectLst/>
              </a:rPr>
              <a:t>Self-harm assessment and management (000-1199)</a:t>
            </a:r>
          </a:p>
          <a:p>
            <a:r>
              <a:rPr lang="en-GB" dirty="0">
                <a:effectLst/>
              </a:rPr>
              <a:t>Addictive behaviours (000-1200)</a:t>
            </a:r>
          </a:p>
          <a:p>
            <a:r>
              <a:rPr lang="en-GB" dirty="0">
                <a:effectLst/>
              </a:rPr>
              <a:t>Psychiatric Assessment and Mental State Examination (000-1010)</a:t>
            </a:r>
          </a:p>
          <a:p>
            <a:r>
              <a:rPr lang="en-GB" dirty="0">
                <a:effectLst/>
              </a:rPr>
              <a:t>Psychotic Disorders (</a:t>
            </a:r>
            <a:r>
              <a:rPr lang="en-GB" u="sng" dirty="0">
                <a:hlinkClick r:id="rId3" tooltip="Original URL: https://portal.e-lfh.org.uk/Component/Details/700367. Click or tap if you trust this link."/>
              </a:rPr>
              <a:t>000-1026</a:t>
            </a:r>
            <a:r>
              <a:rPr lang="en-GB" dirty="0">
                <a:effectLst/>
              </a:rPr>
              <a:t>)</a:t>
            </a:r>
          </a:p>
          <a:p>
            <a:r>
              <a:rPr lang="en-GB" dirty="0">
                <a:effectLst/>
              </a:rPr>
              <a:t>Depression (</a:t>
            </a:r>
            <a:r>
              <a:rPr lang="en-GB" u="sng" dirty="0">
                <a:hlinkClick r:id="rId4" tooltip="Original URL: https://portal.e-lfh.org.uk/Component/Details/716633. Click or tap if you trust this link."/>
              </a:rPr>
              <a:t>000-1194</a:t>
            </a:r>
            <a:r>
              <a:rPr lang="en-GB" dirty="0">
                <a:effectLst/>
              </a:rPr>
              <a:t>)</a:t>
            </a:r>
          </a:p>
          <a:p>
            <a:r>
              <a:rPr lang="en-GB" dirty="0">
                <a:effectLst/>
              </a:rPr>
              <a:t>Bipolar Affective Disorder (</a:t>
            </a:r>
            <a:r>
              <a:rPr lang="en-GB" u="sng" dirty="0">
                <a:hlinkClick r:id="rId5" tooltip="Original URL: https://portal.e-lfh.org.uk/Component/Details/716629. Click or tap if you trust this link."/>
              </a:rPr>
              <a:t>000-1195</a:t>
            </a:r>
            <a:r>
              <a:rPr lang="en-GB" dirty="0">
                <a:effectLst/>
              </a:rPr>
              <a:t>)</a:t>
            </a:r>
          </a:p>
          <a:p>
            <a:r>
              <a:rPr lang="en-GB" dirty="0">
                <a:effectLst/>
              </a:rPr>
              <a:t>Eating Disorders; Anorexia and Bulimia (</a:t>
            </a:r>
            <a:r>
              <a:rPr lang="en-GB" u="sng" dirty="0">
                <a:hlinkClick r:id="rId6" tooltip="Original URL: https://portal.e-lfh.org.uk/Component/Details/704476. Click or tap if you trust this link."/>
              </a:rPr>
              <a:t>414-016</a:t>
            </a:r>
            <a:r>
              <a:rPr lang="en-GB" dirty="0">
                <a:effectLst/>
              </a:rPr>
              <a:t>)</a:t>
            </a:r>
          </a:p>
          <a:p>
            <a:r>
              <a:rPr lang="en-GB" dirty="0">
                <a:effectLst/>
              </a:rPr>
              <a:t>Anxiety Disorders (</a:t>
            </a:r>
            <a:r>
              <a:rPr lang="en-GB" u="sng" dirty="0">
                <a:hlinkClick r:id="rId7" tooltip="Original URL: https://portal.e-lfh.org.uk/Component/Details/836590. Click or tap if you trust this link."/>
              </a:rPr>
              <a:t>000-1196</a:t>
            </a:r>
            <a:r>
              <a:rPr lang="en-GB" dirty="0">
                <a:effectLst/>
              </a:rPr>
              <a:t>)</a:t>
            </a:r>
          </a:p>
          <a:p>
            <a:r>
              <a:rPr lang="en-GB" dirty="0">
                <a:effectLst/>
              </a:rPr>
              <a:t>Audit (</a:t>
            </a:r>
            <a:r>
              <a:rPr lang="en-GB" u="sng" dirty="0">
                <a:hlinkClick r:id="rId8" tooltip="Original URL: https://portal.e-lfh.org.uk/Component/Details/700747. Click or tap if you trust this link."/>
              </a:rPr>
              <a:t>000-1093</a:t>
            </a:r>
            <a:r>
              <a:rPr lang="en-GB" dirty="0">
                <a:effectLst/>
              </a:rPr>
              <a:t>)</a:t>
            </a:r>
          </a:p>
          <a:p>
            <a:r>
              <a:rPr lang="en-GB" dirty="0">
                <a:effectLst/>
              </a:rPr>
              <a:t>Clinical Governance (</a:t>
            </a:r>
            <a:r>
              <a:rPr lang="en-GB" u="sng" dirty="0">
                <a:hlinkClick r:id="rId9" tooltip="Original URL: https://portal.e-lfh.org.uk/Component/Details/700731. Click or tap if you trust this link."/>
              </a:rPr>
              <a:t>000-1040</a:t>
            </a:r>
            <a:r>
              <a:rPr lang="en-GB" dirty="0">
                <a:effectLst/>
              </a:rPr>
              <a:t>)</a:t>
            </a:r>
          </a:p>
          <a:p>
            <a:r>
              <a:rPr lang="en-GB" dirty="0">
                <a:effectLst/>
              </a:rPr>
              <a:t>Quality and Safety in the NHS (</a:t>
            </a:r>
            <a:r>
              <a:rPr lang="en-GB" u="sng" dirty="0">
                <a:hlinkClick r:id="rId10" tooltip="Original URL: https://portal.e-lfh.org.uk/Component/Details/706089. Click or tap if you trust this link."/>
              </a:rPr>
              <a:t>000-1042</a:t>
            </a:r>
            <a:r>
              <a:rPr lang="en-GB" dirty="0">
                <a:effectLst/>
              </a:rPr>
              <a:t>)</a:t>
            </a:r>
          </a:p>
          <a:p>
            <a:pPr marL="0" indent="0">
              <a:buNone/>
            </a:pPr>
            <a:endParaRPr lang="en-GB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CE81567-BD77-BFB7-F6A7-B415CAC88831}"/>
              </a:ext>
            </a:extLst>
          </p:cNvPr>
          <p:cNvSpPr txBox="1"/>
          <p:nvPr/>
        </p:nvSpPr>
        <p:spPr>
          <a:xfrm>
            <a:off x="8348472" y="4288536"/>
            <a:ext cx="3310127" cy="1569660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sz="3200" dirty="0"/>
              <a:t>Other e-learning is widely available!</a:t>
            </a:r>
          </a:p>
        </p:txBody>
      </p:sp>
    </p:spTree>
    <p:extLst>
      <p:ext uri="{BB962C8B-B14F-4D97-AF65-F5344CB8AC3E}">
        <p14:creationId xmlns:p14="http://schemas.microsoft.com/office/powerpoint/2010/main" val="40920915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18BF3BF-D438-7EA6-8BE3-0D4FBB5F410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413489E4-BBF9-FEA7-938B-E45CF2ABA79E}"/>
              </a:ext>
            </a:extLst>
          </p:cNvPr>
          <p:cNvSpPr txBox="1">
            <a:spLocks/>
          </p:cNvSpPr>
          <p:nvPr/>
        </p:nvSpPr>
        <p:spPr>
          <a:xfrm>
            <a:off x="481992" y="532471"/>
            <a:ext cx="11228015" cy="2396343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Arial"/>
                <a:ea typeface="Arial"/>
                <a:cs typeface="Arial"/>
              </a:defRPr>
            </a:lvl1pPr>
          </a:lstStyle>
          <a:p>
            <a:r>
              <a:rPr lang="en-GB" b="1" dirty="0">
                <a:solidFill>
                  <a:srgbClr val="00308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“Where can I find more information?”</a:t>
            </a:r>
          </a:p>
        </p:txBody>
      </p:sp>
      <p:pic>
        <p:nvPicPr>
          <p:cNvPr id="5" name="Picture 4" descr="Logo&#10;&#10;Description automatically generated">
            <a:extLst>
              <a:ext uri="{FF2B5EF4-FFF2-40B4-BE49-F238E27FC236}">
                <a16:creationId xmlns:a16="http://schemas.microsoft.com/office/drawing/2014/main" id="{79EF2FDB-47BF-AD16-97C6-DB452D7068B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22382" y="109728"/>
            <a:ext cx="2605780" cy="1192367"/>
          </a:xfrm>
          <a:prstGeom prst="rect">
            <a:avLst/>
          </a:prstGeom>
        </p:spPr>
      </p:pic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526B8623-A4ED-A9B0-393E-4F790347AB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1992" y="2721165"/>
            <a:ext cx="10515600" cy="4351338"/>
          </a:xfrm>
        </p:spPr>
        <p:txBody>
          <a:bodyPr/>
          <a:lstStyle/>
          <a:p>
            <a:r>
              <a:rPr lang="it-IT" dirty="0"/>
              <a:t>UKFPO website</a:t>
            </a:r>
          </a:p>
          <a:p>
            <a:r>
              <a:rPr lang="it-IT" dirty="0"/>
              <a:t>Rough Guide to the curriculum. Updated to reflect changes.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2287767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rial" panose="02110004020202020204"/>
        <a:ea typeface="Arial"/>
        <a:cs typeface="Arial"/>
        <a:font script="Jpan" typeface="Arial"/>
        <a:font script="Hang" typeface="Arial"/>
        <a:font script="Hans" typeface="Arial"/>
        <a:font script="Hant" typeface="Arial"/>
        <a:font script="Arab" typeface="Arial"/>
        <a:font script="Hebr" typeface="Arial"/>
        <a:font script="Thai" typeface="Arial"/>
        <a:font script="Ethi" typeface="Arial"/>
        <a:font script="Beng" typeface="Arial"/>
        <a:font script="Gujr" typeface="Arial"/>
        <a:font script="Khmr" typeface="Arial"/>
        <a:font script="Knda" typeface="Arial"/>
        <a:font script="Guru" typeface="Arial"/>
        <a:font script="Cans" typeface="Arial"/>
        <a:font script="Cher" typeface="Arial"/>
        <a:font script="Yiii" typeface="Arial"/>
        <a:font script="Tibt" typeface="Arial"/>
        <a:font script="Thaa" typeface="Arial"/>
        <a:font script="Deva" typeface="Arial"/>
        <a:font script="Telu" typeface="Arial"/>
        <a:font script="Taml" typeface="Arial"/>
        <a:font script="Syrc" typeface="Arial"/>
        <a:font script="Orya" typeface="Arial"/>
        <a:font script="Mlym" typeface="Arial"/>
        <a:font script="Laoo" typeface="Arial"/>
        <a:font script="Sinh" typeface="Arial"/>
        <a:font script="Mong" typeface="Arial"/>
        <a:font script="Viet" typeface="Arial"/>
        <a:font script="Uigh" typeface="Arial"/>
        <a:font script="Geor" typeface="Arial"/>
        <a:font script="Armn" typeface="Arial"/>
        <a:font script="Bugi" typeface="Arial"/>
        <a:font script="Bopo" typeface="Arial"/>
        <a:font script="Java" typeface="Arial"/>
        <a:font script="Lisu" typeface="Arial"/>
        <a:font script="Mymr" typeface="Arial"/>
        <a:font script="Nkoo" typeface="Arial"/>
        <a:font script="Olck" typeface="Arial"/>
        <a:font script="Osma" typeface="Arial"/>
        <a:font script="Phag" typeface="Arial"/>
        <a:font script="Syrn" typeface="Arial"/>
        <a:font script="Syrj" typeface="Arial"/>
        <a:font script="Syre" typeface="Arial"/>
        <a:font script="Sora" typeface="Arial"/>
        <a:font script="Tale" typeface="Arial"/>
        <a:font script="Talu" typeface="Arial"/>
        <a:font script="Tfng" typeface="Arial"/>
      </a:majorFont>
      <a:minorFont>
        <a:latin typeface="Arial" panose="02110004020202020204"/>
        <a:ea typeface="Arial"/>
        <a:cs typeface="Arial"/>
        <a:font script="Jpan" typeface="Arial"/>
        <a:font script="Hang" typeface="Arial"/>
        <a:font script="Hans" typeface="Arial"/>
        <a:font script="Hant" typeface="Arial"/>
        <a:font script="Arab" typeface="Arial"/>
        <a:font script="Hebr" typeface="Arial"/>
        <a:font script="Thai" typeface="Arial"/>
        <a:font script="Ethi" typeface="Arial"/>
        <a:font script="Beng" typeface="Arial"/>
        <a:font script="Gujr" typeface="Arial"/>
        <a:font script="Khmr" typeface="Arial"/>
        <a:font script="Knda" typeface="Arial"/>
        <a:font script="Guru" typeface="Arial"/>
        <a:font script="Cans" typeface="Arial"/>
        <a:font script="Cher" typeface="Arial"/>
        <a:font script="Yiii" typeface="Arial"/>
        <a:font script="Tibt" typeface="Arial"/>
        <a:font script="Thaa" typeface="Arial"/>
        <a:font script="Deva" typeface="Arial"/>
        <a:font script="Telu" typeface="Arial"/>
        <a:font script="Taml" typeface="Arial"/>
        <a:font script="Syrc" typeface="Arial"/>
        <a:font script="Orya" typeface="Arial"/>
        <a:font script="Mlym" typeface="Arial"/>
        <a:font script="Laoo" typeface="Arial"/>
        <a:font script="Sinh" typeface="Arial"/>
        <a:font script="Mong" typeface="Arial"/>
        <a:font script="Viet" typeface="Arial"/>
        <a:font script="Uigh" typeface="Arial"/>
        <a:font script="Geor" typeface="Arial"/>
        <a:font script="Armn" typeface="Arial"/>
        <a:font script="Bugi" typeface="Arial"/>
        <a:font script="Bopo" typeface="Arial"/>
        <a:font script="Java" typeface="Arial"/>
        <a:font script="Lisu" typeface="Arial"/>
        <a:font script="Mymr" typeface="Arial"/>
        <a:font script="Nkoo" typeface="Arial"/>
        <a:font script="Olck" typeface="Arial"/>
        <a:font script="Osma" typeface="Arial"/>
        <a:font script="Phag" typeface="Arial"/>
        <a:font script="Syrn" typeface="Arial"/>
        <a:font script="Syrj" typeface="Arial"/>
        <a:font script="Syre" typeface="Arial"/>
        <a:font script="Sora" typeface="Arial"/>
        <a:font script="Tale" typeface="Arial"/>
        <a:font script="Talu" typeface="Arial"/>
        <a:font script="Tfng"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4d4de4b5-bb9a-49ca-9a96-bebc32b577e7">
      <Terms xmlns="http://schemas.microsoft.com/office/infopath/2007/PartnerControls"/>
    </lcf76f155ced4ddcb4097134ff3c332f>
    <_ip_UnifiedCompliancePolicyUIAction xmlns="4e8ed25f-e524-462f-a0f4-a9a24ef012cf" xsi:nil="true"/>
    <_ip_UnifiedCompliancePolicyProperties xmlns="4e8ed25f-e524-462f-a0f4-a9a24ef012cf" xsi:nil="true"/>
    <TaxCatchAll xmlns="4e8ed25f-e524-462f-a0f4-a9a24ef012cf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7CDF450EB6F1046B33EE541AA1406A4" ma:contentTypeVersion="23" ma:contentTypeDescription="Create a new document." ma:contentTypeScope="" ma:versionID="653be2cf4393006b0f213cc5813c44fa">
  <xsd:schema xmlns:xsd="http://www.w3.org/2001/XMLSchema" xmlns:xs="http://www.w3.org/2001/XMLSchema" xmlns:p="http://schemas.microsoft.com/office/2006/metadata/properties" xmlns:ns2="4d4de4b5-bb9a-49ca-9a96-bebc32b577e7" xmlns:ns3="4e8ed25f-e524-462f-a0f4-a9a24ef012cf" targetNamespace="http://schemas.microsoft.com/office/2006/metadata/properties" ma:root="true" ma:fieldsID="06772ea3c2ce29b63471cb003d14f5d8" ns2:_="" ns3:_="">
    <xsd:import namespace="4d4de4b5-bb9a-49ca-9a96-bebc32b577e7"/>
    <xsd:import namespace="4e8ed25f-e524-462f-a0f4-a9a24ef012c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DateTaken" minOccurs="0"/>
                <xsd:element ref="ns2:MediaServiceObjectDetectorVersions" minOccurs="0"/>
                <xsd:element ref="ns2:MediaServiceSearchProperties" minOccurs="0"/>
                <xsd:element ref="ns3:_ip_UnifiedCompliancePolicyProperties" minOccurs="0"/>
                <xsd:element ref="ns3:_ip_UnifiedCompliancePolicyUIAction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d4de4b5-bb9a-49ca-9a96-bebc32b577e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4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5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GenerationTime" ma:index="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9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0" nillable="true" ma:displayName="MediaLengthInSeconds" ma:hidden="true" ma:internalName="MediaLengthInSeconds" ma:readOnly="true">
      <xsd:simpleType>
        <xsd:restriction base="dms:Unknown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3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21" nillable="true" ma:taxonomy="true" ma:internalName="lcf76f155ced4ddcb4097134ff3c332f" ma:taxonomyFieldName="MediaServiceImageTags" ma:displayName="Image Tags" ma:readOnly="false" ma:fieldId="{5cf76f15-5ced-4ddc-b409-7134ff3c332f}" ma:taxonomyMulti="true" ma:sspId="2c8d5fda-b97d-42c6-97e2-f76465e161c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4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e8ed25f-e524-462f-a0f4-a9a24ef012cf" elementFormDefault="qualified">
    <xsd:import namespace="http://schemas.microsoft.com/office/2006/documentManagement/types"/>
    <xsd:import namespace="http://schemas.microsoft.com/office/infopath/2007/PartnerControls"/>
    <xsd:element name="SharedWithUsers" ma:index="6" nillable="true" ma:displayName="Shared With" ma:SearchPeopleOnly="false" ma:SharePointGroup="0" ma:internalName="SharedWithUsers" ma:readOnly="true" ma:showField="ImnNam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_ip_UnifiedCompliancePolicyProperties" ma:index="18" nillable="true" ma:displayName="Unified Compliance Policy Properties" ma:internalName="_ip_UnifiedCompliancePolicyProperties" ma:readOnly="false">
      <xsd:simpleType>
        <xsd:restriction base="dms:Note"/>
      </xsd:simpleType>
    </xsd:element>
    <xsd:element name="_ip_UnifiedCompliancePolicyUIAction" ma:index="19" nillable="true" ma:displayName="Unified Compliance Policy UI Action" ma:hidden="true" ma:internalName="_ip_UnifiedCompliancePolicyUIAction" ma:readOnly="false">
      <xsd:simpleType>
        <xsd:restriction base="dms:Text"/>
      </xsd:simpleType>
    </xsd:element>
    <xsd:element name="TaxCatchAll" ma:index="22" nillable="true" ma:displayName="Taxonomy Catch All Column" ma:hidden="true" ma:list="{d3f708d2-48ee-4a18-b7aa-4ad2e6a83d8f}" ma:internalName="TaxCatchAll" ma:showField="CatchAllData" ma:web="4e8ed25f-e524-462f-a0f4-a9a24ef012c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14" ma:displayName="Content Type"/>
        <xsd:element ref="dc:title" minOccurs="0" maxOccurs="1" ma:index="3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5F3E4571-D780-4CE2-B474-AA8AC7A14AF9}">
  <ds:schemaRefs>
    <ds:schemaRef ds:uri="http://purl.org/dc/terms/"/>
    <ds:schemaRef ds:uri="http://schemas.microsoft.com/office/infopath/2007/PartnerControls"/>
    <ds:schemaRef ds:uri="http://www.w3.org/XML/1998/namespace"/>
    <ds:schemaRef ds:uri="http://purl.org/dc/elements/1.1/"/>
    <ds:schemaRef ds:uri="http://schemas.microsoft.com/office/2006/documentManagement/types"/>
    <ds:schemaRef ds:uri="http://purl.org/dc/dcmitype/"/>
    <ds:schemaRef ds:uri="4d4de4b5-bb9a-49ca-9a96-bebc32b577e7"/>
    <ds:schemaRef ds:uri="http://schemas.openxmlformats.org/package/2006/metadata/core-properties"/>
    <ds:schemaRef ds:uri="4e8ed25f-e524-462f-a0f4-a9a24ef012cf"/>
    <ds:schemaRef ds:uri="http://schemas.microsoft.com/office/2006/metadata/properties"/>
  </ds:schemaRefs>
</ds:datastoreItem>
</file>

<file path=customXml/itemProps2.xml><?xml version="1.0" encoding="utf-8"?>
<ds:datastoreItem xmlns:ds="http://schemas.openxmlformats.org/officeDocument/2006/customXml" ds:itemID="{202249CD-35C1-42DD-86D1-8ACCF1AAD3D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d4de4b5-bb9a-49ca-9a96-bebc32b577e7"/>
    <ds:schemaRef ds:uri="4e8ed25f-e524-462f-a0f4-a9a24ef012c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3942B8D9-FA91-4E2A-951E-A4D3A8F74A22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>
  <clbl:label id="{37c354b2-85b0-47f5-b222-07b48d774ee3}" enabled="0" method="" siteId="{37c354b2-85b0-47f5-b222-07b48d774ee3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306</Words>
  <Application>Microsoft Office PowerPoint</Application>
  <PresentationFormat>Widescreen</PresentationFormat>
  <Paragraphs>40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9" baseType="lpstr">
      <vt:lpstr>Arial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Kaveeta Malhi</dc:creator>
  <cp:lastModifiedBy>VARNAI, Kata (FOUNDATION PROGRAMME)</cp:lastModifiedBy>
  <cp:revision>5</cp:revision>
  <dcterms:created xsi:type="dcterms:W3CDTF">2026-06-29T13:55:09Z</dcterms:created>
  <dcterms:modified xsi:type="dcterms:W3CDTF">2026-07-03T10:35:53Z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0x01010057CDF450EB6F1046B33EE541AA1406A4</vt:lpwstr>
  </property>
  <property fmtid="{D5CDD505-2E9C-101B-9397-08002B2CF9AE}" pid="3" name="MediaServiceImageTags">
    <vt:lpwstr/>
  </property>
</Properties>
</file>