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8" r:id="rId5"/>
    <p:sldId id="258" r:id="rId6"/>
    <p:sldId id="277" r:id="rId7"/>
    <p:sldId id="264" r:id="rId8"/>
    <p:sldId id="265" r:id="rId9"/>
    <p:sldId id="266" r:id="rId10"/>
    <p:sldId id="268" r:id="rId11"/>
    <p:sldId id="267" r:id="rId12"/>
    <p:sldId id="276" r:id="rId13"/>
    <p:sldId id="263" r:id="rId14"/>
    <p:sldId id="259" r:id="rId15"/>
    <p:sldId id="269" r:id="rId16"/>
    <p:sldId id="270" r:id="rId17"/>
    <p:sldId id="260" r:id="rId18"/>
    <p:sldId id="261" r:id="rId19"/>
    <p:sldId id="271" r:id="rId20"/>
    <p:sldId id="262" r:id="rId21"/>
    <p:sldId id="272" r:id="rId22"/>
    <p:sldId id="275" r:id="rId23"/>
    <p:sldId id="273" r:id="rId24"/>
    <p:sldId id="274" r:id="rId25"/>
    <p:sldId id="279" r:id="rId26"/>
    <p:sldId id="280" r:id="rId27"/>
    <p:sldId id="282" r:id="rId28"/>
    <p:sldId id="281" r:id="rId29"/>
    <p:sldId id="284" r:id="rId30"/>
    <p:sldId id="283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21"/>
    <a:srgbClr val="033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36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RNAI, Kata (FOUNDATION PROGRAMME)" userId="326c55c7-1e69-433e-9f3b-cc6872705c70" providerId="ADAL" clId="{AB6D795D-08AD-42D7-A317-60ED93AAC800}"/>
    <pc:docChg chg="undo custSel modSld">
      <pc:chgData name="VARNAI, Kata (FOUNDATION PROGRAMME)" userId="326c55c7-1e69-433e-9f3b-cc6872705c70" providerId="ADAL" clId="{AB6D795D-08AD-42D7-A317-60ED93AAC800}" dt="2026-04-22T15:08:38.786" v="48" actId="20577"/>
      <pc:docMkLst>
        <pc:docMk/>
      </pc:docMkLst>
      <pc:sldChg chg="modSp mod">
        <pc:chgData name="VARNAI, Kata (FOUNDATION PROGRAMME)" userId="326c55c7-1e69-433e-9f3b-cc6872705c70" providerId="ADAL" clId="{AB6D795D-08AD-42D7-A317-60ED93AAC800}" dt="2026-04-22T15:08:38.786" v="48" actId="20577"/>
        <pc:sldMkLst>
          <pc:docMk/>
          <pc:sldMk cId="3434151516" sldId="278"/>
        </pc:sldMkLst>
        <pc:spChg chg="mod">
          <ac:chgData name="VARNAI, Kata (FOUNDATION PROGRAMME)" userId="326c55c7-1e69-433e-9f3b-cc6872705c70" providerId="ADAL" clId="{AB6D795D-08AD-42D7-A317-60ED93AAC800}" dt="2026-04-22T15:08:15.362" v="4" actId="20577"/>
          <ac:spMkLst>
            <pc:docMk/>
            <pc:sldMk cId="3434151516" sldId="278"/>
            <ac:spMk id="3" creationId="{E98C9FD6-5032-8EE6-2732-D787236E8A16}"/>
          </ac:spMkLst>
        </pc:spChg>
        <pc:spChg chg="mod">
          <ac:chgData name="VARNAI, Kata (FOUNDATION PROGRAMME)" userId="326c55c7-1e69-433e-9f3b-cc6872705c70" providerId="ADAL" clId="{AB6D795D-08AD-42D7-A317-60ED93AAC800}" dt="2026-04-22T15:08:10.482" v="2" actId="20577"/>
          <ac:spMkLst>
            <pc:docMk/>
            <pc:sldMk cId="3434151516" sldId="278"/>
            <ac:spMk id="5" creationId="{CE617039-CE0B-FA28-9563-319489D935FA}"/>
          </ac:spMkLst>
        </pc:spChg>
        <pc:spChg chg="mod">
          <ac:chgData name="VARNAI, Kata (FOUNDATION PROGRAMME)" userId="326c55c7-1e69-433e-9f3b-cc6872705c70" providerId="ADAL" clId="{AB6D795D-08AD-42D7-A317-60ED93AAC800}" dt="2026-04-22T15:08:38.786" v="48" actId="20577"/>
          <ac:spMkLst>
            <pc:docMk/>
            <pc:sldMk cId="3434151516" sldId="278"/>
            <ac:spMk id="11" creationId="{6E5F32CE-FD7F-C5A4-B215-BC08BE04A333}"/>
          </ac:spMkLst>
        </pc:spChg>
      </pc:sldChg>
    </pc:docChg>
  </pc:docChgLst>
  <pc:docChgLst>
    <pc:chgData name="Devon Ward" userId="ad78dfb5bb09b2fa" providerId="LiveId" clId="{48DCBC3A-B702-4138-8D31-C75A51AC522C}"/>
    <pc:docChg chg="undo custSel addSld delSld modSld sldOrd">
      <pc:chgData name="Devon Ward" userId="ad78dfb5bb09b2fa" providerId="LiveId" clId="{48DCBC3A-B702-4138-8D31-C75A51AC522C}" dt="2026-04-17T14:20:59.219" v="4069" actId="1076"/>
      <pc:docMkLst>
        <pc:docMk/>
      </pc:docMkLst>
      <pc:sldChg chg="addSp delSp modSp mod">
        <pc:chgData name="Devon Ward" userId="ad78dfb5bb09b2fa" providerId="LiveId" clId="{48DCBC3A-B702-4138-8D31-C75A51AC522C}" dt="2026-04-17T14:20:23.777" v="4052" actId="207"/>
        <pc:sldMkLst>
          <pc:docMk/>
          <pc:sldMk cId="925317887" sldId="258"/>
        </pc:sldMkLst>
        <pc:spChg chg="add mod">
          <ac:chgData name="Devon Ward" userId="ad78dfb5bb09b2fa" providerId="LiveId" clId="{48DCBC3A-B702-4138-8D31-C75A51AC522C}" dt="2026-04-17T14:20:23.777" v="4052" actId="207"/>
          <ac:spMkLst>
            <pc:docMk/>
            <pc:sldMk cId="925317887" sldId="258"/>
            <ac:spMk id="5" creationId="{16E58115-8D49-6B7C-A1A7-08F1E0F431A1}"/>
          </ac:spMkLst>
        </pc:spChg>
        <pc:spChg chg="add mod">
          <ac:chgData name="Devon Ward" userId="ad78dfb5bb09b2fa" providerId="LiveId" clId="{48DCBC3A-B702-4138-8D31-C75A51AC522C}" dt="2026-04-17T14:20:23.777" v="4052" actId="207"/>
          <ac:spMkLst>
            <pc:docMk/>
            <pc:sldMk cId="925317887" sldId="258"/>
            <ac:spMk id="6" creationId="{0EE4ACB1-5368-C2A2-CDC2-0EF31A228950}"/>
          </ac:spMkLst>
        </pc:spChg>
        <pc:spChg chg="add mod">
          <ac:chgData name="Devon Ward" userId="ad78dfb5bb09b2fa" providerId="LiveId" clId="{48DCBC3A-B702-4138-8D31-C75A51AC522C}" dt="2026-04-17T14:20:23.777" v="4052" actId="207"/>
          <ac:spMkLst>
            <pc:docMk/>
            <pc:sldMk cId="925317887" sldId="258"/>
            <ac:spMk id="7" creationId="{72B0021B-1700-1FA6-9F75-4E06A9EC5681}"/>
          </ac:spMkLst>
        </pc:spChg>
        <pc:spChg chg="add mod">
          <ac:chgData name="Devon Ward" userId="ad78dfb5bb09b2fa" providerId="LiveId" clId="{48DCBC3A-B702-4138-8D31-C75A51AC522C}" dt="2026-04-17T14:20:23.777" v="4052" actId="207"/>
          <ac:spMkLst>
            <pc:docMk/>
            <pc:sldMk cId="925317887" sldId="258"/>
            <ac:spMk id="8" creationId="{BAF2DF5E-B4D1-EC37-BCA0-5F2DF3F4FF50}"/>
          </ac:spMkLst>
        </pc:spChg>
      </pc:sldChg>
      <pc:sldChg chg="addSp delSp modSp mod">
        <pc:chgData name="Devon Ward" userId="ad78dfb5bb09b2fa" providerId="LiveId" clId="{48DCBC3A-B702-4138-8D31-C75A51AC522C}" dt="2026-04-17T13:33:47.634" v="376" actId="113"/>
        <pc:sldMkLst>
          <pc:docMk/>
          <pc:sldMk cId="3776069729" sldId="259"/>
        </pc:sldMkLst>
        <pc:spChg chg="mod">
          <ac:chgData name="Devon Ward" userId="ad78dfb5bb09b2fa" providerId="LiveId" clId="{48DCBC3A-B702-4138-8D31-C75A51AC522C}" dt="2026-04-17T13:29:33.286" v="148" actId="1076"/>
          <ac:spMkLst>
            <pc:docMk/>
            <pc:sldMk cId="3776069729" sldId="259"/>
            <ac:spMk id="3" creationId="{5536EF92-357B-5A30-EB6A-5964463C79F7}"/>
          </ac:spMkLst>
        </pc:spChg>
        <pc:spChg chg="add mod">
          <ac:chgData name="Devon Ward" userId="ad78dfb5bb09b2fa" providerId="LiveId" clId="{48DCBC3A-B702-4138-8D31-C75A51AC522C}" dt="2026-04-17T13:33:41.730" v="374" actId="113"/>
          <ac:spMkLst>
            <pc:docMk/>
            <pc:sldMk cId="3776069729" sldId="259"/>
            <ac:spMk id="12" creationId="{1283649F-FF10-E670-7BC1-F49990C33D20}"/>
          </ac:spMkLst>
        </pc:spChg>
        <pc:spChg chg="add mod">
          <ac:chgData name="Devon Ward" userId="ad78dfb5bb09b2fa" providerId="LiveId" clId="{48DCBC3A-B702-4138-8D31-C75A51AC522C}" dt="2026-04-17T13:33:47.634" v="376" actId="113"/>
          <ac:spMkLst>
            <pc:docMk/>
            <pc:sldMk cId="3776069729" sldId="259"/>
            <ac:spMk id="14" creationId="{81A66850-F298-20EB-A8CF-9DE994A7E564}"/>
          </ac:spMkLst>
        </pc:spChg>
      </pc:sldChg>
      <pc:sldChg chg="addSp modSp mod">
        <pc:chgData name="Devon Ward" userId="ad78dfb5bb09b2fa" providerId="LiveId" clId="{48DCBC3A-B702-4138-8D31-C75A51AC522C}" dt="2026-04-17T13:40:42.670" v="728" actId="1076"/>
        <pc:sldMkLst>
          <pc:docMk/>
          <pc:sldMk cId="976884750" sldId="260"/>
        </pc:sldMkLst>
        <pc:spChg chg="mod">
          <ac:chgData name="Devon Ward" userId="ad78dfb5bb09b2fa" providerId="LiveId" clId="{48DCBC3A-B702-4138-8D31-C75A51AC522C}" dt="2026-04-17T13:40:37.726" v="727" actId="404"/>
          <ac:spMkLst>
            <pc:docMk/>
            <pc:sldMk cId="976884750" sldId="260"/>
            <ac:spMk id="3" creationId="{4599657C-C6E4-A204-5ACA-660BAEE198BA}"/>
          </ac:spMkLst>
        </pc:spChg>
        <pc:spChg chg="add mod">
          <ac:chgData name="Devon Ward" userId="ad78dfb5bb09b2fa" providerId="LiveId" clId="{48DCBC3A-B702-4138-8D31-C75A51AC522C}" dt="2026-04-17T13:40:42.670" v="728" actId="1076"/>
          <ac:spMkLst>
            <pc:docMk/>
            <pc:sldMk cId="976884750" sldId="260"/>
            <ac:spMk id="5" creationId="{3487AD27-5383-ABB1-BCBF-C7B6A5CC0AB7}"/>
          </ac:spMkLst>
        </pc:spChg>
        <pc:spChg chg="add mod">
          <ac:chgData name="Devon Ward" userId="ad78dfb5bb09b2fa" providerId="LiveId" clId="{48DCBC3A-B702-4138-8D31-C75A51AC522C}" dt="2026-04-17T13:40:42.670" v="728" actId="1076"/>
          <ac:spMkLst>
            <pc:docMk/>
            <pc:sldMk cId="976884750" sldId="260"/>
            <ac:spMk id="6" creationId="{68F0F9E6-8EB2-3441-C1E9-6E1D826E2FAC}"/>
          </ac:spMkLst>
        </pc:spChg>
        <pc:spChg chg="add mod">
          <ac:chgData name="Devon Ward" userId="ad78dfb5bb09b2fa" providerId="LiveId" clId="{48DCBC3A-B702-4138-8D31-C75A51AC522C}" dt="2026-04-17T13:40:42.670" v="728" actId="1076"/>
          <ac:spMkLst>
            <pc:docMk/>
            <pc:sldMk cId="976884750" sldId="260"/>
            <ac:spMk id="7" creationId="{AC25C86E-0459-0000-6716-D6B4502967B1}"/>
          </ac:spMkLst>
        </pc:spChg>
        <pc:spChg chg="add mod">
          <ac:chgData name="Devon Ward" userId="ad78dfb5bb09b2fa" providerId="LiveId" clId="{48DCBC3A-B702-4138-8D31-C75A51AC522C}" dt="2026-04-17T13:40:42.670" v="728" actId="1076"/>
          <ac:spMkLst>
            <pc:docMk/>
            <pc:sldMk cId="976884750" sldId="260"/>
            <ac:spMk id="8" creationId="{D5815A74-1BC9-4E02-372F-F31559ED7DB3}"/>
          </ac:spMkLst>
        </pc:spChg>
        <pc:spChg chg="add mod">
          <ac:chgData name="Devon Ward" userId="ad78dfb5bb09b2fa" providerId="LiveId" clId="{48DCBC3A-B702-4138-8D31-C75A51AC522C}" dt="2026-04-17T13:40:42.670" v="728" actId="1076"/>
          <ac:spMkLst>
            <pc:docMk/>
            <pc:sldMk cId="976884750" sldId="260"/>
            <ac:spMk id="9" creationId="{4FCCE2FA-8596-9B3C-CCEC-DC356340636F}"/>
          </ac:spMkLst>
        </pc:spChg>
        <pc:spChg chg="add mod">
          <ac:chgData name="Devon Ward" userId="ad78dfb5bb09b2fa" providerId="LiveId" clId="{48DCBC3A-B702-4138-8D31-C75A51AC522C}" dt="2026-04-17T13:40:42.670" v="728" actId="1076"/>
          <ac:spMkLst>
            <pc:docMk/>
            <pc:sldMk cId="976884750" sldId="260"/>
            <ac:spMk id="10" creationId="{5E9146EF-A115-9D22-2FDB-9AB47DA5E333}"/>
          </ac:spMkLst>
        </pc:spChg>
        <pc:spChg chg="add mod">
          <ac:chgData name="Devon Ward" userId="ad78dfb5bb09b2fa" providerId="LiveId" clId="{48DCBC3A-B702-4138-8D31-C75A51AC522C}" dt="2026-04-17T13:40:42.670" v="728" actId="1076"/>
          <ac:spMkLst>
            <pc:docMk/>
            <pc:sldMk cId="976884750" sldId="260"/>
            <ac:spMk id="11" creationId="{FB6881B2-00FD-3668-E8DA-79B879864142}"/>
          </ac:spMkLst>
        </pc:spChg>
      </pc:sldChg>
      <pc:sldChg chg="addSp delSp modSp mod">
        <pc:chgData name="Devon Ward" userId="ad78dfb5bb09b2fa" providerId="LiveId" clId="{48DCBC3A-B702-4138-8D31-C75A51AC522C}" dt="2026-04-17T13:44:24.868" v="914" actId="1076"/>
        <pc:sldMkLst>
          <pc:docMk/>
          <pc:sldMk cId="3175502814" sldId="261"/>
        </pc:sldMkLst>
        <pc:spChg chg="mod">
          <ac:chgData name="Devon Ward" userId="ad78dfb5bb09b2fa" providerId="LiveId" clId="{48DCBC3A-B702-4138-8D31-C75A51AC522C}" dt="2026-04-17T13:44:13.888" v="909" actId="14100"/>
          <ac:spMkLst>
            <pc:docMk/>
            <pc:sldMk cId="3175502814" sldId="261"/>
            <ac:spMk id="3" creationId="{22AB96B3-5719-F4B8-1CB4-6FE192F22B47}"/>
          </ac:spMkLst>
        </pc:spChg>
        <pc:spChg chg="add mod">
          <ac:chgData name="Devon Ward" userId="ad78dfb5bb09b2fa" providerId="LiveId" clId="{48DCBC3A-B702-4138-8D31-C75A51AC522C}" dt="2026-04-17T13:44:23.351" v="913" actId="14100"/>
          <ac:spMkLst>
            <pc:docMk/>
            <pc:sldMk cId="3175502814" sldId="261"/>
            <ac:spMk id="9" creationId="{ECCC250F-3BBB-DEB8-AB22-A74150987E9F}"/>
          </ac:spMkLst>
        </pc:spChg>
        <pc:spChg chg="add mod">
          <ac:chgData name="Devon Ward" userId="ad78dfb5bb09b2fa" providerId="LiveId" clId="{48DCBC3A-B702-4138-8D31-C75A51AC522C}" dt="2026-04-17T13:44:24.868" v="914" actId="1076"/>
          <ac:spMkLst>
            <pc:docMk/>
            <pc:sldMk cId="3175502814" sldId="261"/>
            <ac:spMk id="11" creationId="{43D1A76C-78BE-4C1B-855C-690F038DF731}"/>
          </ac:spMkLst>
        </pc:spChg>
      </pc:sldChg>
      <pc:sldChg chg="addSp delSp modSp mod">
        <pc:chgData name="Devon Ward" userId="ad78dfb5bb09b2fa" providerId="LiveId" clId="{48DCBC3A-B702-4138-8D31-C75A51AC522C}" dt="2026-04-17T13:47:32.740" v="1079" actId="1076"/>
        <pc:sldMkLst>
          <pc:docMk/>
          <pc:sldMk cId="2816968482" sldId="262"/>
        </pc:sldMkLst>
        <pc:spChg chg="mod">
          <ac:chgData name="Devon Ward" userId="ad78dfb5bb09b2fa" providerId="LiveId" clId="{48DCBC3A-B702-4138-8D31-C75A51AC522C}" dt="2026-04-17T13:46:14.969" v="1050" actId="404"/>
          <ac:spMkLst>
            <pc:docMk/>
            <pc:sldMk cId="2816968482" sldId="262"/>
            <ac:spMk id="2" creationId="{48C7ECB3-D5F1-8A81-22CA-EF3CF3965075}"/>
          </ac:spMkLst>
        </pc:spChg>
        <pc:spChg chg="mod">
          <ac:chgData name="Devon Ward" userId="ad78dfb5bb09b2fa" providerId="LiveId" clId="{48DCBC3A-B702-4138-8D31-C75A51AC522C}" dt="2026-04-17T13:47:14.034" v="1071" actId="20577"/>
          <ac:spMkLst>
            <pc:docMk/>
            <pc:sldMk cId="2816968482" sldId="262"/>
            <ac:spMk id="3" creationId="{1440C86D-E252-C458-EC0D-73C0F482A9D3}"/>
          </ac:spMkLst>
        </pc:spChg>
        <pc:spChg chg="mod">
          <ac:chgData name="Devon Ward" userId="ad78dfb5bb09b2fa" providerId="LiveId" clId="{48DCBC3A-B702-4138-8D31-C75A51AC522C}" dt="2026-04-17T13:46:14.969" v="1050" actId="404"/>
          <ac:spMkLst>
            <pc:docMk/>
            <pc:sldMk cId="2816968482" sldId="262"/>
            <ac:spMk id="4" creationId="{61562534-F19F-810B-4E06-626422E50EC2}"/>
          </ac:spMkLst>
        </pc:spChg>
        <pc:spChg chg="add mod">
          <ac:chgData name="Devon Ward" userId="ad78dfb5bb09b2fa" providerId="LiveId" clId="{48DCBC3A-B702-4138-8D31-C75A51AC522C}" dt="2026-04-17T13:47:25.706" v="1076" actId="14100"/>
          <ac:spMkLst>
            <pc:docMk/>
            <pc:sldMk cId="2816968482" sldId="262"/>
            <ac:spMk id="9" creationId="{56BE050F-A884-86C3-DC67-5469B2EA879F}"/>
          </ac:spMkLst>
        </pc:spChg>
        <pc:spChg chg="add mod">
          <ac:chgData name="Devon Ward" userId="ad78dfb5bb09b2fa" providerId="LiveId" clId="{48DCBC3A-B702-4138-8D31-C75A51AC522C}" dt="2026-04-17T13:47:32.740" v="1079" actId="1076"/>
          <ac:spMkLst>
            <pc:docMk/>
            <pc:sldMk cId="2816968482" sldId="262"/>
            <ac:spMk id="11" creationId="{2E6A085D-32A2-FE92-9600-1C4C5A84C9B7}"/>
          </ac:spMkLst>
        </pc:spChg>
        <pc:picChg chg="mod">
          <ac:chgData name="Devon Ward" userId="ad78dfb5bb09b2fa" providerId="LiveId" clId="{48DCBC3A-B702-4138-8D31-C75A51AC522C}" dt="2026-04-17T13:46:14.969" v="1050" actId="404"/>
          <ac:picMkLst>
            <pc:docMk/>
            <pc:sldMk cId="2816968482" sldId="262"/>
            <ac:picMk id="1026" creationId="{EFD90732-1FEB-44E3-B829-1D993856E71E}"/>
          </ac:picMkLst>
        </pc:picChg>
      </pc:sldChg>
      <pc:sldChg chg="addSp modSp">
        <pc:chgData name="Devon Ward" userId="ad78dfb5bb09b2fa" providerId="LiveId" clId="{48DCBC3A-B702-4138-8D31-C75A51AC522C}" dt="2026-04-17T14:13:22.149" v="3224"/>
        <pc:sldMkLst>
          <pc:docMk/>
          <pc:sldMk cId="1716491428" sldId="264"/>
        </pc:sldMkLst>
      </pc:sldChg>
      <pc:sldChg chg="addSp delSp modSp mod">
        <pc:chgData name="Devon Ward" userId="ad78dfb5bb09b2fa" providerId="LiveId" clId="{48DCBC3A-B702-4138-8D31-C75A51AC522C}" dt="2026-04-17T13:21:33.055" v="23" actId="1076"/>
        <pc:sldMkLst>
          <pc:docMk/>
          <pc:sldMk cId="1289386536" sldId="268"/>
        </pc:sldMkLst>
        <pc:spChg chg="add mod">
          <ac:chgData name="Devon Ward" userId="ad78dfb5bb09b2fa" providerId="LiveId" clId="{48DCBC3A-B702-4138-8D31-C75A51AC522C}" dt="2026-04-17T13:21:23.402" v="17" actId="208"/>
          <ac:spMkLst>
            <pc:docMk/>
            <pc:sldMk cId="1289386536" sldId="268"/>
            <ac:spMk id="9" creationId="{FA67B5A8-25DE-A90F-A144-5007C5105E17}"/>
          </ac:spMkLst>
        </pc:spChg>
        <pc:spChg chg="add mod">
          <ac:chgData name="Devon Ward" userId="ad78dfb5bb09b2fa" providerId="LiveId" clId="{48DCBC3A-B702-4138-8D31-C75A51AC522C}" dt="2026-04-17T13:21:30.605" v="21" actId="1076"/>
          <ac:spMkLst>
            <pc:docMk/>
            <pc:sldMk cId="1289386536" sldId="268"/>
            <ac:spMk id="10" creationId="{362BCF90-11CB-1643-3C23-FD4E14D85C68}"/>
          </ac:spMkLst>
        </pc:spChg>
        <pc:spChg chg="add mod">
          <ac:chgData name="Devon Ward" userId="ad78dfb5bb09b2fa" providerId="LiveId" clId="{48DCBC3A-B702-4138-8D31-C75A51AC522C}" dt="2026-04-17T13:21:33.055" v="23" actId="1076"/>
          <ac:spMkLst>
            <pc:docMk/>
            <pc:sldMk cId="1289386536" sldId="268"/>
            <ac:spMk id="11" creationId="{198E1B44-380A-501C-5007-5597ADEADA6F}"/>
          </ac:spMkLst>
        </pc:spChg>
        <pc:picChg chg="add mod">
          <ac:chgData name="Devon Ward" userId="ad78dfb5bb09b2fa" providerId="LiveId" clId="{48DCBC3A-B702-4138-8D31-C75A51AC522C}" dt="2026-04-17T13:20:58.133" v="8" actId="1076"/>
          <ac:picMkLst>
            <pc:docMk/>
            <pc:sldMk cId="1289386536" sldId="268"/>
            <ac:picMk id="6" creationId="{D296BD05-D5CD-C970-B872-2CD92A5E101D}"/>
          </ac:picMkLst>
        </pc:picChg>
        <pc:picChg chg="add mod">
          <ac:chgData name="Devon Ward" userId="ad78dfb5bb09b2fa" providerId="LiveId" clId="{48DCBC3A-B702-4138-8D31-C75A51AC522C}" dt="2026-04-17T13:21:03.909" v="11" actId="1076"/>
          <ac:picMkLst>
            <pc:docMk/>
            <pc:sldMk cId="1289386536" sldId="268"/>
            <ac:picMk id="8" creationId="{1C80CCDC-8F41-E4BF-E241-A6F78831C1F2}"/>
          </ac:picMkLst>
        </pc:picChg>
      </pc:sldChg>
      <pc:sldChg chg="addSp modSp add mod">
        <pc:chgData name="Devon Ward" userId="ad78dfb5bb09b2fa" providerId="LiveId" clId="{48DCBC3A-B702-4138-8D31-C75A51AC522C}" dt="2026-04-17T13:40:57.596" v="731" actId="1076"/>
        <pc:sldMkLst>
          <pc:docMk/>
          <pc:sldMk cId="903123904" sldId="269"/>
        </pc:sldMkLst>
        <pc:spChg chg="mod">
          <ac:chgData name="Devon Ward" userId="ad78dfb5bb09b2fa" providerId="LiveId" clId="{48DCBC3A-B702-4138-8D31-C75A51AC522C}" dt="2026-04-17T13:34:55.085" v="468" actId="1076"/>
          <ac:spMkLst>
            <pc:docMk/>
            <pc:sldMk cId="903123904" sldId="269"/>
            <ac:spMk id="5" creationId="{956954B4-E820-8321-A2C0-3C06B144ED90}"/>
          </ac:spMkLst>
        </pc:spChg>
        <pc:spChg chg="mod">
          <ac:chgData name="Devon Ward" userId="ad78dfb5bb09b2fa" providerId="LiveId" clId="{48DCBC3A-B702-4138-8D31-C75A51AC522C}" dt="2026-04-17T13:34:53.149" v="467" actId="14100"/>
          <ac:spMkLst>
            <pc:docMk/>
            <pc:sldMk cId="903123904" sldId="269"/>
            <ac:spMk id="7" creationId="{19711DF9-0443-43B9-99A9-3C82E4B0D120}"/>
          </ac:spMkLst>
        </pc:spChg>
        <pc:spChg chg="mod">
          <ac:chgData name="Devon Ward" userId="ad78dfb5bb09b2fa" providerId="LiveId" clId="{48DCBC3A-B702-4138-8D31-C75A51AC522C}" dt="2026-04-17T13:40:57.596" v="731" actId="1076"/>
          <ac:spMkLst>
            <pc:docMk/>
            <pc:sldMk cId="903123904" sldId="269"/>
            <ac:spMk id="10" creationId="{D5B6EA5C-25E4-C671-5F43-09BDBF18DB6F}"/>
          </ac:spMkLst>
        </pc:spChg>
        <pc:spChg chg="add mod">
          <ac:chgData name="Devon Ward" userId="ad78dfb5bb09b2fa" providerId="LiveId" clId="{48DCBC3A-B702-4138-8D31-C75A51AC522C}" dt="2026-04-17T13:35:03.405" v="492" actId="20577"/>
          <ac:spMkLst>
            <pc:docMk/>
            <pc:sldMk cId="903123904" sldId="269"/>
            <ac:spMk id="11" creationId="{2BFF0B26-E00A-3071-A225-AFE152B5E9C4}"/>
          </ac:spMkLst>
        </pc:spChg>
      </pc:sldChg>
      <pc:sldChg chg="addSp delSp modSp add mod">
        <pc:chgData name="Devon Ward" userId="ad78dfb5bb09b2fa" providerId="LiveId" clId="{48DCBC3A-B702-4138-8D31-C75A51AC522C}" dt="2026-04-17T13:40:31.636" v="726" actId="1076"/>
        <pc:sldMkLst>
          <pc:docMk/>
          <pc:sldMk cId="800896018" sldId="270"/>
        </pc:sldMkLst>
        <pc:spChg chg="mod">
          <ac:chgData name="Devon Ward" userId="ad78dfb5bb09b2fa" providerId="LiveId" clId="{48DCBC3A-B702-4138-8D31-C75A51AC522C}" dt="2026-04-17T13:40:00.704" v="716" actId="404"/>
          <ac:spMkLst>
            <pc:docMk/>
            <pc:sldMk cId="800896018" sldId="270"/>
            <ac:spMk id="3" creationId="{6CFDD433-4E9D-D9FD-5B6D-0FFF43464A8C}"/>
          </ac:spMkLst>
        </pc:spChg>
        <pc:spChg chg="mod">
          <ac:chgData name="Devon Ward" userId="ad78dfb5bb09b2fa" providerId="LiveId" clId="{48DCBC3A-B702-4138-8D31-C75A51AC522C}" dt="2026-04-17T13:39:41.280" v="704" actId="1076"/>
          <ac:spMkLst>
            <pc:docMk/>
            <pc:sldMk cId="800896018" sldId="270"/>
            <ac:spMk id="4" creationId="{C05679B7-02DA-C9BE-2975-AF7E0AEDAE2C}"/>
          </ac:spMkLst>
        </pc:spChg>
        <pc:spChg chg="add mod">
          <ac:chgData name="Devon Ward" userId="ad78dfb5bb09b2fa" providerId="LiveId" clId="{48DCBC3A-B702-4138-8D31-C75A51AC522C}" dt="2026-04-17T13:40:29.565" v="725" actId="1076"/>
          <ac:spMkLst>
            <pc:docMk/>
            <pc:sldMk cId="800896018" sldId="270"/>
            <ac:spMk id="13" creationId="{76AB5181-274D-3D88-04C9-A7A4C4D70FC9}"/>
          </ac:spMkLst>
        </pc:spChg>
        <pc:spChg chg="add mod">
          <ac:chgData name="Devon Ward" userId="ad78dfb5bb09b2fa" providerId="LiveId" clId="{48DCBC3A-B702-4138-8D31-C75A51AC522C}" dt="2026-04-17T13:40:31.636" v="726" actId="1076"/>
          <ac:spMkLst>
            <pc:docMk/>
            <pc:sldMk cId="800896018" sldId="270"/>
            <ac:spMk id="15" creationId="{B51E0DB8-B6A1-38D8-09F6-6A91E9C8C41C}"/>
          </ac:spMkLst>
        </pc:spChg>
      </pc:sldChg>
      <pc:sldChg chg="addSp delSp modSp add mod">
        <pc:chgData name="Devon Ward" userId="ad78dfb5bb09b2fa" providerId="LiveId" clId="{48DCBC3A-B702-4138-8D31-C75A51AC522C}" dt="2026-04-17T13:45:36.362" v="1036" actId="208"/>
        <pc:sldMkLst>
          <pc:docMk/>
          <pc:sldMk cId="3838283949" sldId="271"/>
        </pc:sldMkLst>
        <pc:spChg chg="mod">
          <ac:chgData name="Devon Ward" userId="ad78dfb5bb09b2fa" providerId="LiveId" clId="{48DCBC3A-B702-4138-8D31-C75A51AC522C}" dt="2026-04-17T13:45:16.484" v="1030" actId="1076"/>
          <ac:spMkLst>
            <pc:docMk/>
            <pc:sldMk cId="3838283949" sldId="271"/>
            <ac:spMk id="3" creationId="{79DD6A91-6314-64FB-9FA3-01600C0E607A}"/>
          </ac:spMkLst>
        </pc:spChg>
        <pc:spChg chg="add mod">
          <ac:chgData name="Devon Ward" userId="ad78dfb5bb09b2fa" providerId="LiveId" clId="{48DCBC3A-B702-4138-8D31-C75A51AC522C}" dt="2026-04-17T13:45:36.362" v="1036" actId="208"/>
          <ac:spMkLst>
            <pc:docMk/>
            <pc:sldMk cId="3838283949" sldId="271"/>
            <ac:spMk id="5" creationId="{D9CA707D-01AA-5EB8-5A5D-068D44D7BB00}"/>
          </ac:spMkLst>
        </pc:spChg>
        <pc:spChg chg="add mod">
          <ac:chgData name="Devon Ward" userId="ad78dfb5bb09b2fa" providerId="LiveId" clId="{48DCBC3A-B702-4138-8D31-C75A51AC522C}" dt="2026-04-17T13:45:36.362" v="1036" actId="208"/>
          <ac:spMkLst>
            <pc:docMk/>
            <pc:sldMk cId="3838283949" sldId="271"/>
            <ac:spMk id="6" creationId="{E26E6757-A086-0293-6D9F-74AA18CE0AF4}"/>
          </ac:spMkLst>
        </pc:spChg>
        <pc:spChg chg="mod">
          <ac:chgData name="Devon Ward" userId="ad78dfb5bb09b2fa" providerId="LiveId" clId="{48DCBC3A-B702-4138-8D31-C75A51AC522C}" dt="2026-04-17T13:45:28.004" v="1034" actId="207"/>
          <ac:spMkLst>
            <pc:docMk/>
            <pc:sldMk cId="3838283949" sldId="271"/>
            <ac:spMk id="7" creationId="{52892411-1F44-BB86-F326-B1B00C1326A4}"/>
          </ac:spMkLst>
        </pc:spChg>
        <pc:spChg chg="add mod">
          <ac:chgData name="Devon Ward" userId="ad78dfb5bb09b2fa" providerId="LiveId" clId="{48DCBC3A-B702-4138-8D31-C75A51AC522C}" dt="2026-04-17T13:45:28.004" v="1034" actId="207"/>
          <ac:spMkLst>
            <pc:docMk/>
            <pc:sldMk cId="3838283949" sldId="271"/>
            <ac:spMk id="8" creationId="{80375F7D-D6C2-353A-F7B0-ABEEC70D0F63}"/>
          </ac:spMkLst>
        </pc:spChg>
        <pc:spChg chg="add mod">
          <ac:chgData name="Devon Ward" userId="ad78dfb5bb09b2fa" providerId="LiveId" clId="{48DCBC3A-B702-4138-8D31-C75A51AC522C}" dt="2026-04-17T13:45:36.362" v="1036" actId="208"/>
          <ac:spMkLst>
            <pc:docMk/>
            <pc:sldMk cId="3838283949" sldId="271"/>
            <ac:spMk id="10" creationId="{72CDAD15-3C9F-8F2B-4243-86C5190E42E1}"/>
          </ac:spMkLst>
        </pc:spChg>
        <pc:spChg chg="add mod">
          <ac:chgData name="Devon Ward" userId="ad78dfb5bb09b2fa" providerId="LiveId" clId="{48DCBC3A-B702-4138-8D31-C75A51AC522C}" dt="2026-04-17T13:45:28.004" v="1034" actId="207"/>
          <ac:spMkLst>
            <pc:docMk/>
            <pc:sldMk cId="3838283949" sldId="271"/>
            <ac:spMk id="12" creationId="{BF1E8BF0-7176-519D-6115-D867BB7DA319}"/>
          </ac:spMkLst>
        </pc:spChg>
        <pc:spChg chg="add mod">
          <ac:chgData name="Devon Ward" userId="ad78dfb5bb09b2fa" providerId="LiveId" clId="{48DCBC3A-B702-4138-8D31-C75A51AC522C}" dt="2026-04-17T13:45:36.362" v="1036" actId="208"/>
          <ac:spMkLst>
            <pc:docMk/>
            <pc:sldMk cId="3838283949" sldId="271"/>
            <ac:spMk id="13" creationId="{4FF94317-3B8A-AE34-45C9-7FC89F263976}"/>
          </ac:spMkLst>
        </pc:spChg>
        <pc:spChg chg="add mod">
          <ac:chgData name="Devon Ward" userId="ad78dfb5bb09b2fa" providerId="LiveId" clId="{48DCBC3A-B702-4138-8D31-C75A51AC522C}" dt="2026-04-17T13:45:28.004" v="1034" actId="207"/>
          <ac:spMkLst>
            <pc:docMk/>
            <pc:sldMk cId="3838283949" sldId="271"/>
            <ac:spMk id="14" creationId="{38B16BB0-0854-A4C4-82E9-D0D7477FF467}"/>
          </ac:spMkLst>
        </pc:spChg>
        <pc:spChg chg="add mod">
          <ac:chgData name="Devon Ward" userId="ad78dfb5bb09b2fa" providerId="LiveId" clId="{48DCBC3A-B702-4138-8D31-C75A51AC522C}" dt="2026-04-17T13:45:28.004" v="1034" actId="207"/>
          <ac:spMkLst>
            <pc:docMk/>
            <pc:sldMk cId="3838283949" sldId="271"/>
            <ac:spMk id="15" creationId="{5C5F0B12-D8AF-96E1-705D-FBB28965AD41}"/>
          </ac:spMkLst>
        </pc:spChg>
      </pc:sldChg>
      <pc:sldChg chg="addSp delSp modSp add mod">
        <pc:chgData name="Devon Ward" userId="ad78dfb5bb09b2fa" providerId="LiveId" clId="{48DCBC3A-B702-4138-8D31-C75A51AC522C}" dt="2026-04-17T13:50:29.335" v="1310" actId="207"/>
        <pc:sldMkLst>
          <pc:docMk/>
          <pc:sldMk cId="1884131640" sldId="272"/>
        </pc:sldMkLst>
        <pc:spChg chg="mod">
          <ac:chgData name="Devon Ward" userId="ad78dfb5bb09b2fa" providerId="LiveId" clId="{48DCBC3A-B702-4138-8D31-C75A51AC522C}" dt="2026-04-17T13:47:12.265" v="1070" actId="20577"/>
          <ac:spMkLst>
            <pc:docMk/>
            <pc:sldMk cId="1884131640" sldId="272"/>
            <ac:spMk id="3" creationId="{DDD3B1CF-78AB-2CF5-7924-29906E1C94B1}"/>
          </ac:spMkLst>
        </pc:spChg>
        <pc:spChg chg="add mod">
          <ac:chgData name="Devon Ward" userId="ad78dfb5bb09b2fa" providerId="LiveId" clId="{48DCBC3A-B702-4138-8D31-C75A51AC522C}" dt="2026-04-17T13:50:26.743" v="1309" actId="207"/>
          <ac:spMkLst>
            <pc:docMk/>
            <pc:sldMk cId="1884131640" sldId="272"/>
            <ac:spMk id="5" creationId="{84D62410-EAC9-EFD5-B7A3-F73F826ADF5B}"/>
          </ac:spMkLst>
        </pc:spChg>
        <pc:spChg chg="add mod">
          <ac:chgData name="Devon Ward" userId="ad78dfb5bb09b2fa" providerId="LiveId" clId="{48DCBC3A-B702-4138-8D31-C75A51AC522C}" dt="2026-04-17T13:50:17.598" v="1305" actId="208"/>
          <ac:spMkLst>
            <pc:docMk/>
            <pc:sldMk cId="1884131640" sldId="272"/>
            <ac:spMk id="6" creationId="{53F424C7-135B-6590-34C9-12F7FC808D5C}"/>
          </ac:spMkLst>
        </pc:spChg>
        <pc:spChg chg="mod">
          <ac:chgData name="Devon Ward" userId="ad78dfb5bb09b2fa" providerId="LiveId" clId="{48DCBC3A-B702-4138-8D31-C75A51AC522C}" dt="2026-04-17T13:50:29.335" v="1310" actId="207"/>
          <ac:spMkLst>
            <pc:docMk/>
            <pc:sldMk cId="1884131640" sldId="272"/>
            <ac:spMk id="7" creationId="{4DE4D642-82BC-9EF1-5245-2D21C9132BE9}"/>
          </ac:spMkLst>
        </pc:spChg>
        <pc:spChg chg="add mod">
          <ac:chgData name="Devon Ward" userId="ad78dfb5bb09b2fa" providerId="LiveId" clId="{48DCBC3A-B702-4138-8D31-C75A51AC522C}" dt="2026-04-17T13:50:26.743" v="1309" actId="207"/>
          <ac:spMkLst>
            <pc:docMk/>
            <pc:sldMk cId="1884131640" sldId="272"/>
            <ac:spMk id="8" creationId="{3DF631A7-52E1-E2EF-0D79-712B9B54ACA4}"/>
          </ac:spMkLst>
        </pc:spChg>
        <pc:spChg chg="add mod">
          <ac:chgData name="Devon Ward" userId="ad78dfb5bb09b2fa" providerId="LiveId" clId="{48DCBC3A-B702-4138-8D31-C75A51AC522C}" dt="2026-04-17T13:50:17.598" v="1305" actId="208"/>
          <ac:spMkLst>
            <pc:docMk/>
            <pc:sldMk cId="1884131640" sldId="272"/>
            <ac:spMk id="10" creationId="{B4F5D367-ED7E-AA19-5A1A-86B66D95BB9A}"/>
          </ac:spMkLst>
        </pc:spChg>
        <pc:spChg chg="add mod">
          <ac:chgData name="Devon Ward" userId="ad78dfb5bb09b2fa" providerId="LiveId" clId="{48DCBC3A-B702-4138-8D31-C75A51AC522C}" dt="2026-04-17T13:50:17.598" v="1305" actId="208"/>
          <ac:spMkLst>
            <pc:docMk/>
            <pc:sldMk cId="1884131640" sldId="272"/>
            <ac:spMk id="12" creationId="{E84FCFDB-C00A-468E-1FD0-0429A8AD5A03}"/>
          </ac:spMkLst>
        </pc:spChg>
        <pc:spChg chg="add mod">
          <ac:chgData name="Devon Ward" userId="ad78dfb5bb09b2fa" providerId="LiveId" clId="{48DCBC3A-B702-4138-8D31-C75A51AC522C}" dt="2026-04-17T13:50:26.743" v="1309" actId="207"/>
          <ac:spMkLst>
            <pc:docMk/>
            <pc:sldMk cId="1884131640" sldId="272"/>
            <ac:spMk id="13" creationId="{6C563F51-0B15-2B1D-DF67-A1B1508DC5BF}"/>
          </ac:spMkLst>
        </pc:spChg>
        <pc:spChg chg="add mod">
          <ac:chgData name="Devon Ward" userId="ad78dfb5bb09b2fa" providerId="LiveId" clId="{48DCBC3A-B702-4138-8D31-C75A51AC522C}" dt="2026-04-17T13:50:17.598" v="1305" actId="208"/>
          <ac:spMkLst>
            <pc:docMk/>
            <pc:sldMk cId="1884131640" sldId="272"/>
            <ac:spMk id="14" creationId="{176DA71C-72AA-5EAA-3C65-B77663ED11F9}"/>
          </ac:spMkLst>
        </pc:spChg>
        <pc:spChg chg="add mod">
          <ac:chgData name="Devon Ward" userId="ad78dfb5bb09b2fa" providerId="LiveId" clId="{48DCBC3A-B702-4138-8D31-C75A51AC522C}" dt="2026-04-17T13:50:26.743" v="1309" actId="207"/>
          <ac:spMkLst>
            <pc:docMk/>
            <pc:sldMk cId="1884131640" sldId="272"/>
            <ac:spMk id="15" creationId="{5663EE8E-DED9-4615-EA14-7ED2997244EB}"/>
          </ac:spMkLst>
        </pc:spChg>
      </pc:sldChg>
      <pc:sldChg chg="addSp delSp modSp add mod">
        <pc:chgData name="Devon Ward" userId="ad78dfb5bb09b2fa" providerId="LiveId" clId="{48DCBC3A-B702-4138-8D31-C75A51AC522C}" dt="2026-04-17T13:57:14.848" v="1754" actId="27636"/>
        <pc:sldMkLst>
          <pc:docMk/>
          <pc:sldMk cId="4231073639" sldId="273"/>
        </pc:sldMkLst>
        <pc:spChg chg="mod">
          <ac:chgData name="Devon Ward" userId="ad78dfb5bb09b2fa" providerId="LiveId" clId="{48DCBC3A-B702-4138-8D31-C75A51AC522C}" dt="2026-04-17T13:54:46.380" v="1346" actId="20577"/>
          <ac:spMkLst>
            <pc:docMk/>
            <pc:sldMk cId="4231073639" sldId="273"/>
            <ac:spMk id="2" creationId="{0CDDDF96-FC49-77A0-4118-A06C1CA3E9A6}"/>
          </ac:spMkLst>
        </pc:spChg>
        <pc:spChg chg="mod">
          <ac:chgData name="Devon Ward" userId="ad78dfb5bb09b2fa" providerId="LiveId" clId="{48DCBC3A-B702-4138-8D31-C75A51AC522C}" dt="2026-04-17T13:57:14.848" v="1754" actId="27636"/>
          <ac:spMkLst>
            <pc:docMk/>
            <pc:sldMk cId="4231073639" sldId="273"/>
            <ac:spMk id="3" creationId="{328FFAE0-E25B-8A25-BDE9-78DBDDD35B4B}"/>
          </ac:spMkLst>
        </pc:spChg>
        <pc:picChg chg="add mod">
          <ac:chgData name="Devon Ward" userId="ad78dfb5bb09b2fa" providerId="LiveId" clId="{48DCBC3A-B702-4138-8D31-C75A51AC522C}" dt="2026-04-17T13:56:52.652" v="1734" actId="1076"/>
          <ac:picMkLst>
            <pc:docMk/>
            <pc:sldMk cId="4231073639" sldId="273"/>
            <ac:picMk id="6" creationId="{B7E110A8-BEF3-B972-752F-F0083B1E6B93}"/>
          </ac:picMkLst>
        </pc:picChg>
      </pc:sldChg>
      <pc:sldChg chg="delSp modSp add mod">
        <pc:chgData name="Devon Ward" userId="ad78dfb5bb09b2fa" providerId="LiveId" clId="{48DCBC3A-B702-4138-8D31-C75A51AC522C}" dt="2026-04-17T13:57:54.196" v="1845" actId="20577"/>
        <pc:sldMkLst>
          <pc:docMk/>
          <pc:sldMk cId="2677952643" sldId="274"/>
        </pc:sldMkLst>
        <pc:spChg chg="mod">
          <ac:chgData name="Devon Ward" userId="ad78dfb5bb09b2fa" providerId="LiveId" clId="{48DCBC3A-B702-4138-8D31-C75A51AC522C}" dt="2026-04-17T13:56:58.308" v="1751" actId="20577"/>
          <ac:spMkLst>
            <pc:docMk/>
            <pc:sldMk cId="2677952643" sldId="274"/>
            <ac:spMk id="2" creationId="{1CA89A02-3379-071C-807E-59685DD64B60}"/>
          </ac:spMkLst>
        </pc:spChg>
        <pc:spChg chg="mod">
          <ac:chgData name="Devon Ward" userId="ad78dfb5bb09b2fa" providerId="LiveId" clId="{48DCBC3A-B702-4138-8D31-C75A51AC522C}" dt="2026-04-17T13:57:54.196" v="1845" actId="20577"/>
          <ac:spMkLst>
            <pc:docMk/>
            <pc:sldMk cId="2677952643" sldId="274"/>
            <ac:spMk id="3" creationId="{2A263E3C-C3EE-233D-062B-FEEF12134054}"/>
          </ac:spMkLst>
        </pc:spChg>
      </pc:sldChg>
      <pc:sldChg chg="addSp delSp modSp new mod">
        <pc:chgData name="Devon Ward" userId="ad78dfb5bb09b2fa" providerId="LiveId" clId="{48DCBC3A-B702-4138-8D31-C75A51AC522C}" dt="2026-04-17T13:59:12.731" v="1882" actId="208"/>
        <pc:sldMkLst>
          <pc:docMk/>
          <pc:sldMk cId="2083062530" sldId="275"/>
        </pc:sldMkLst>
        <pc:spChg chg="add mod">
          <ac:chgData name="Devon Ward" userId="ad78dfb5bb09b2fa" providerId="LiveId" clId="{48DCBC3A-B702-4138-8D31-C75A51AC522C}" dt="2026-04-17T13:58:27.693" v="1852"/>
          <ac:spMkLst>
            <pc:docMk/>
            <pc:sldMk cId="2083062530" sldId="275"/>
            <ac:spMk id="4" creationId="{E3446C28-25EC-650A-EC55-E072E2674692}"/>
          </ac:spMkLst>
        </pc:spChg>
        <pc:spChg chg="add mod">
          <ac:chgData name="Devon Ward" userId="ad78dfb5bb09b2fa" providerId="LiveId" clId="{48DCBC3A-B702-4138-8D31-C75A51AC522C}" dt="2026-04-17T13:58:42.640" v="1862" actId="27636"/>
          <ac:spMkLst>
            <pc:docMk/>
            <pc:sldMk cId="2083062530" sldId="275"/>
            <ac:spMk id="5" creationId="{F858C848-7CC4-C412-E30D-4D8C909319F8}"/>
          </ac:spMkLst>
        </pc:spChg>
        <pc:spChg chg="add mod">
          <ac:chgData name="Devon Ward" userId="ad78dfb5bb09b2fa" providerId="LiveId" clId="{48DCBC3A-B702-4138-8D31-C75A51AC522C}" dt="2026-04-17T13:58:49.116" v="1865" actId="208"/>
          <ac:spMkLst>
            <pc:docMk/>
            <pc:sldMk cId="2083062530" sldId="275"/>
            <ac:spMk id="6" creationId="{51E74C84-687A-2784-4E58-36A38A4EA6DA}"/>
          </ac:spMkLst>
        </pc:spChg>
        <pc:spChg chg="add mod">
          <ac:chgData name="Devon Ward" userId="ad78dfb5bb09b2fa" providerId="LiveId" clId="{48DCBC3A-B702-4138-8D31-C75A51AC522C}" dt="2026-04-17T13:59:12.731" v="1882" actId="208"/>
          <ac:spMkLst>
            <pc:docMk/>
            <pc:sldMk cId="2083062530" sldId="275"/>
            <ac:spMk id="7" creationId="{40C4AD87-73A8-9E15-2C37-03E1267D0689}"/>
          </ac:spMkLst>
        </pc:spChg>
        <pc:spChg chg="add mod">
          <ac:chgData name="Devon Ward" userId="ad78dfb5bb09b2fa" providerId="LiveId" clId="{48DCBC3A-B702-4138-8D31-C75A51AC522C}" dt="2026-04-17T13:59:12.731" v="1882" actId="208"/>
          <ac:spMkLst>
            <pc:docMk/>
            <pc:sldMk cId="2083062530" sldId="275"/>
            <ac:spMk id="8" creationId="{2F487767-DB8C-1898-4F50-247E8F9FCE2A}"/>
          </ac:spMkLst>
        </pc:spChg>
        <pc:spChg chg="add mod">
          <ac:chgData name="Devon Ward" userId="ad78dfb5bb09b2fa" providerId="LiveId" clId="{48DCBC3A-B702-4138-8D31-C75A51AC522C}" dt="2026-04-17T13:59:02.660" v="1876" actId="1076"/>
          <ac:spMkLst>
            <pc:docMk/>
            <pc:sldMk cId="2083062530" sldId="275"/>
            <ac:spMk id="9" creationId="{B5D33416-31EC-D73C-F26E-0FBE88A18CF8}"/>
          </ac:spMkLst>
        </pc:spChg>
        <pc:spChg chg="add mod">
          <ac:chgData name="Devon Ward" userId="ad78dfb5bb09b2fa" providerId="LiveId" clId="{48DCBC3A-B702-4138-8D31-C75A51AC522C}" dt="2026-04-17T13:59:12.731" v="1882" actId="208"/>
          <ac:spMkLst>
            <pc:docMk/>
            <pc:sldMk cId="2083062530" sldId="275"/>
            <ac:spMk id="10" creationId="{10C804C0-E512-46D1-E3E9-2C6CE3D3B604}"/>
          </ac:spMkLst>
        </pc:spChg>
      </pc:sldChg>
      <pc:sldChg chg="modSp add mod">
        <pc:chgData name="Devon Ward" userId="ad78dfb5bb09b2fa" providerId="LiveId" clId="{48DCBC3A-B702-4138-8D31-C75A51AC522C}" dt="2026-04-17T13:59:31.780" v="1901" actId="1076"/>
        <pc:sldMkLst>
          <pc:docMk/>
          <pc:sldMk cId="1292670180" sldId="276"/>
        </pc:sldMkLst>
        <pc:spChg chg="mod">
          <ac:chgData name="Devon Ward" userId="ad78dfb5bb09b2fa" providerId="LiveId" clId="{48DCBC3A-B702-4138-8D31-C75A51AC522C}" dt="2026-04-17T13:59:24.573" v="1894" actId="20577"/>
          <ac:spMkLst>
            <pc:docMk/>
            <pc:sldMk cId="1292670180" sldId="276"/>
            <ac:spMk id="5" creationId="{1A71C6CF-045A-4A11-7F2F-B649CCB5E99C}"/>
          </ac:spMkLst>
        </pc:spChg>
        <pc:spChg chg="mod">
          <ac:chgData name="Devon Ward" userId="ad78dfb5bb09b2fa" providerId="LiveId" clId="{48DCBC3A-B702-4138-8D31-C75A51AC522C}" dt="2026-04-17T13:59:26.916" v="1896" actId="1076"/>
          <ac:spMkLst>
            <pc:docMk/>
            <pc:sldMk cId="1292670180" sldId="276"/>
            <ac:spMk id="6" creationId="{92317B68-27B0-E5F7-2804-ADE344596DBF}"/>
          </ac:spMkLst>
        </pc:spChg>
        <pc:spChg chg="mod">
          <ac:chgData name="Devon Ward" userId="ad78dfb5bb09b2fa" providerId="LiveId" clId="{48DCBC3A-B702-4138-8D31-C75A51AC522C}" dt="2026-04-17T13:59:27.764" v="1897" actId="1076"/>
          <ac:spMkLst>
            <pc:docMk/>
            <pc:sldMk cId="1292670180" sldId="276"/>
            <ac:spMk id="7" creationId="{6A132032-C6FD-FA04-18EE-8A34D3B7B5F5}"/>
          </ac:spMkLst>
        </pc:spChg>
        <pc:spChg chg="mod">
          <ac:chgData name="Devon Ward" userId="ad78dfb5bb09b2fa" providerId="LiveId" clId="{48DCBC3A-B702-4138-8D31-C75A51AC522C}" dt="2026-04-17T13:59:30.204" v="1899" actId="1076"/>
          <ac:spMkLst>
            <pc:docMk/>
            <pc:sldMk cId="1292670180" sldId="276"/>
            <ac:spMk id="8" creationId="{731369EA-A4C8-D0D7-6CD9-21242EBAFCF2}"/>
          </ac:spMkLst>
        </pc:spChg>
        <pc:spChg chg="mod">
          <ac:chgData name="Devon Ward" userId="ad78dfb5bb09b2fa" providerId="LiveId" clId="{48DCBC3A-B702-4138-8D31-C75A51AC522C}" dt="2026-04-17T13:59:30.964" v="1900" actId="1076"/>
          <ac:spMkLst>
            <pc:docMk/>
            <pc:sldMk cId="1292670180" sldId="276"/>
            <ac:spMk id="9" creationId="{94E9BC9A-2137-E974-5AE1-873F651A49B0}"/>
          </ac:spMkLst>
        </pc:spChg>
        <pc:spChg chg="mod">
          <ac:chgData name="Devon Ward" userId="ad78dfb5bb09b2fa" providerId="LiveId" clId="{48DCBC3A-B702-4138-8D31-C75A51AC522C}" dt="2026-04-17T13:59:31.780" v="1901" actId="1076"/>
          <ac:spMkLst>
            <pc:docMk/>
            <pc:sldMk cId="1292670180" sldId="276"/>
            <ac:spMk id="10" creationId="{AEADAB9E-F94C-70AC-E7D2-70C436EEFB6F}"/>
          </ac:spMkLst>
        </pc:spChg>
      </pc:sldChg>
      <pc:sldChg chg="addSp modSp add mod">
        <pc:chgData name="Devon Ward" userId="ad78dfb5bb09b2fa" providerId="LiveId" clId="{48DCBC3A-B702-4138-8D31-C75A51AC522C}" dt="2026-04-17T13:59:59.179" v="1937" actId="1076"/>
        <pc:sldMkLst>
          <pc:docMk/>
          <pc:sldMk cId="1816261304" sldId="277"/>
        </pc:sldMkLst>
        <pc:spChg chg="add mod">
          <ac:chgData name="Devon Ward" userId="ad78dfb5bb09b2fa" providerId="LiveId" clId="{48DCBC3A-B702-4138-8D31-C75A51AC522C}" dt="2026-04-17T13:59:58.244" v="1936" actId="1076"/>
          <ac:spMkLst>
            <pc:docMk/>
            <pc:sldMk cId="1816261304" sldId="277"/>
            <ac:spMk id="2" creationId="{0A4E528E-AAB9-F134-D974-8307F041F508}"/>
          </ac:spMkLst>
        </pc:spChg>
        <pc:spChg chg="mod">
          <ac:chgData name="Devon Ward" userId="ad78dfb5bb09b2fa" providerId="LiveId" clId="{48DCBC3A-B702-4138-8D31-C75A51AC522C}" dt="2026-04-17T13:59:46.639" v="1930" actId="1076"/>
          <ac:spMkLst>
            <pc:docMk/>
            <pc:sldMk cId="1816261304" sldId="277"/>
            <ac:spMk id="4" creationId="{8E0F2D07-AF72-1058-692A-6257E003879C}"/>
          </ac:spMkLst>
        </pc:spChg>
        <pc:spChg chg="mod">
          <ac:chgData name="Devon Ward" userId="ad78dfb5bb09b2fa" providerId="LiveId" clId="{48DCBC3A-B702-4138-8D31-C75A51AC522C}" dt="2026-04-17T13:59:48.907" v="1931" actId="1076"/>
          <ac:spMkLst>
            <pc:docMk/>
            <pc:sldMk cId="1816261304" sldId="277"/>
            <ac:spMk id="5" creationId="{0BCAE4F6-3E40-AB79-38E6-57738300F9C0}"/>
          </ac:spMkLst>
        </pc:spChg>
        <pc:spChg chg="mod">
          <ac:chgData name="Devon Ward" userId="ad78dfb5bb09b2fa" providerId="LiveId" clId="{48DCBC3A-B702-4138-8D31-C75A51AC522C}" dt="2026-04-17T13:59:52.611" v="1932" actId="1076"/>
          <ac:spMkLst>
            <pc:docMk/>
            <pc:sldMk cId="1816261304" sldId="277"/>
            <ac:spMk id="6" creationId="{2ABE422C-29D8-3712-CC61-CE66B84422B4}"/>
          </ac:spMkLst>
        </pc:spChg>
        <pc:spChg chg="mod">
          <ac:chgData name="Devon Ward" userId="ad78dfb5bb09b2fa" providerId="LiveId" clId="{48DCBC3A-B702-4138-8D31-C75A51AC522C}" dt="2026-04-17T13:59:52.611" v="1932" actId="1076"/>
          <ac:spMkLst>
            <pc:docMk/>
            <pc:sldMk cId="1816261304" sldId="277"/>
            <ac:spMk id="7" creationId="{6503409E-B241-75AA-7BB0-EFFA3D5A4B8E}"/>
          </ac:spMkLst>
        </pc:spChg>
        <pc:spChg chg="mod">
          <ac:chgData name="Devon Ward" userId="ad78dfb5bb09b2fa" providerId="LiveId" clId="{48DCBC3A-B702-4138-8D31-C75A51AC522C}" dt="2026-04-17T13:59:55.524" v="1933" actId="1076"/>
          <ac:spMkLst>
            <pc:docMk/>
            <pc:sldMk cId="1816261304" sldId="277"/>
            <ac:spMk id="8" creationId="{457B79C4-EB93-A014-65C3-8B1919A6C2A1}"/>
          </ac:spMkLst>
        </pc:spChg>
        <pc:spChg chg="mod">
          <ac:chgData name="Devon Ward" userId="ad78dfb5bb09b2fa" providerId="LiveId" clId="{48DCBC3A-B702-4138-8D31-C75A51AC522C}" dt="2026-04-17T13:59:56.388" v="1934" actId="1076"/>
          <ac:spMkLst>
            <pc:docMk/>
            <pc:sldMk cId="1816261304" sldId="277"/>
            <ac:spMk id="9" creationId="{43327897-2F58-6EB2-0F3A-CF61723BFBCF}"/>
          </ac:spMkLst>
        </pc:spChg>
        <pc:spChg chg="mod">
          <ac:chgData name="Devon Ward" userId="ad78dfb5bb09b2fa" providerId="LiveId" clId="{48DCBC3A-B702-4138-8D31-C75A51AC522C}" dt="2026-04-17T13:59:59.179" v="1937" actId="1076"/>
          <ac:spMkLst>
            <pc:docMk/>
            <pc:sldMk cId="1816261304" sldId="277"/>
            <ac:spMk id="10" creationId="{3AA4F9ED-FB28-D6A5-7595-B5A3C83BB911}"/>
          </ac:spMkLst>
        </pc:spChg>
      </pc:sldChg>
      <pc:sldChg chg="addSp modSp add mod">
        <pc:chgData name="Devon Ward" userId="ad78dfb5bb09b2fa" providerId="LiveId" clId="{48DCBC3A-B702-4138-8D31-C75A51AC522C}" dt="2026-04-17T14:20:59.219" v="4069" actId="1076"/>
        <pc:sldMkLst>
          <pc:docMk/>
          <pc:sldMk cId="3434151516" sldId="278"/>
        </pc:sldMkLst>
        <pc:spChg chg="mod">
          <ac:chgData name="Devon Ward" userId="ad78dfb5bb09b2fa" providerId="LiveId" clId="{48DCBC3A-B702-4138-8D31-C75A51AC522C}" dt="2026-04-17T14:20:56.923" v="4068" actId="1076"/>
          <ac:spMkLst>
            <pc:docMk/>
            <pc:sldMk cId="3434151516" sldId="278"/>
            <ac:spMk id="2" creationId="{9C0F7D7F-9E1C-5DEE-830D-DACC9E5E8DF8}"/>
          </ac:spMkLst>
        </pc:spChg>
        <pc:spChg chg="add mod">
          <ac:chgData name="Devon Ward" userId="ad78dfb5bb09b2fa" providerId="LiveId" clId="{48DCBC3A-B702-4138-8D31-C75A51AC522C}" dt="2026-04-17T14:20:55.587" v="4067" actId="1076"/>
          <ac:spMkLst>
            <pc:docMk/>
            <pc:sldMk cId="3434151516" sldId="278"/>
            <ac:spMk id="3" creationId="{E98C9FD6-5032-8EE6-2732-D787236E8A16}"/>
          </ac:spMkLst>
        </pc:spChg>
        <pc:spChg chg="mod">
          <ac:chgData name="Devon Ward" userId="ad78dfb5bb09b2fa" providerId="LiveId" clId="{48DCBC3A-B702-4138-8D31-C75A51AC522C}" dt="2026-04-17T14:20:59.219" v="4069" actId="1076"/>
          <ac:spMkLst>
            <pc:docMk/>
            <pc:sldMk cId="3434151516" sldId="278"/>
            <ac:spMk id="5" creationId="{CE617039-CE0B-FA28-9563-319489D935FA}"/>
          </ac:spMkLst>
        </pc:spChg>
        <pc:spChg chg="mod">
          <ac:chgData name="Devon Ward" userId="ad78dfb5bb09b2fa" providerId="LiveId" clId="{48DCBC3A-B702-4138-8D31-C75A51AC522C}" dt="2026-04-17T14:01:21.252" v="2061" actId="1076"/>
          <ac:spMkLst>
            <pc:docMk/>
            <pc:sldMk cId="3434151516" sldId="278"/>
            <ac:spMk id="6" creationId="{B9D2BCA2-425E-36AD-460F-608C14E183E2}"/>
          </ac:spMkLst>
        </pc:spChg>
        <pc:spChg chg="mod">
          <ac:chgData name="Devon Ward" userId="ad78dfb5bb09b2fa" providerId="LiveId" clId="{48DCBC3A-B702-4138-8D31-C75A51AC522C}" dt="2026-04-17T14:01:29.691" v="2066" actId="1076"/>
          <ac:spMkLst>
            <pc:docMk/>
            <pc:sldMk cId="3434151516" sldId="278"/>
            <ac:spMk id="7" creationId="{61A6AF88-AB5F-8607-6BBC-525854579CCC}"/>
          </ac:spMkLst>
        </pc:spChg>
        <pc:spChg chg="mod">
          <ac:chgData name="Devon Ward" userId="ad78dfb5bb09b2fa" providerId="LiveId" clId="{48DCBC3A-B702-4138-8D31-C75A51AC522C}" dt="2026-04-17T14:01:24.587" v="2063" actId="1076"/>
          <ac:spMkLst>
            <pc:docMk/>
            <pc:sldMk cId="3434151516" sldId="278"/>
            <ac:spMk id="8" creationId="{F957E2C2-2024-1194-27E7-3C1634C15F73}"/>
          </ac:spMkLst>
        </pc:spChg>
        <pc:spChg chg="mod">
          <ac:chgData name="Devon Ward" userId="ad78dfb5bb09b2fa" providerId="LiveId" clId="{48DCBC3A-B702-4138-8D31-C75A51AC522C}" dt="2026-04-17T14:01:15.556" v="2059" actId="14100"/>
          <ac:spMkLst>
            <pc:docMk/>
            <pc:sldMk cId="3434151516" sldId="278"/>
            <ac:spMk id="9" creationId="{62294AAE-DBE5-F30A-0387-DAB085F60CF5}"/>
          </ac:spMkLst>
        </pc:spChg>
        <pc:spChg chg="mod">
          <ac:chgData name="Devon Ward" userId="ad78dfb5bb09b2fa" providerId="LiveId" clId="{48DCBC3A-B702-4138-8D31-C75A51AC522C}" dt="2026-04-17T14:01:06.635" v="2054" actId="1076"/>
          <ac:spMkLst>
            <pc:docMk/>
            <pc:sldMk cId="3434151516" sldId="278"/>
            <ac:spMk id="10" creationId="{99464A8D-29ED-48F8-B58C-2F955A4CA2E7}"/>
          </ac:spMkLst>
        </pc:spChg>
        <pc:spChg chg="add mod">
          <ac:chgData name="Devon Ward" userId="ad78dfb5bb09b2fa" providerId="LiveId" clId="{48DCBC3A-B702-4138-8D31-C75A51AC522C}" dt="2026-04-17T14:20:46.650" v="4061" actId="1076"/>
          <ac:spMkLst>
            <pc:docMk/>
            <pc:sldMk cId="3434151516" sldId="278"/>
            <ac:spMk id="11" creationId="{6E5F32CE-FD7F-C5A4-B215-BC08BE04A333}"/>
          </ac:spMkLst>
        </pc:spChg>
        <pc:spChg chg="add mod">
          <ac:chgData name="Devon Ward" userId="ad78dfb5bb09b2fa" providerId="LiveId" clId="{48DCBC3A-B702-4138-8D31-C75A51AC522C}" dt="2026-04-17T14:01:09.716" v="2056" actId="1076"/>
          <ac:spMkLst>
            <pc:docMk/>
            <pc:sldMk cId="3434151516" sldId="278"/>
            <ac:spMk id="13" creationId="{C82AEB43-B9A9-A7BA-F3EA-997134274B71}"/>
          </ac:spMkLst>
        </pc:spChg>
        <pc:picChg chg="add mod">
          <ac:chgData name="Devon Ward" userId="ad78dfb5bb09b2fa" providerId="LiveId" clId="{48DCBC3A-B702-4138-8D31-C75A51AC522C}" dt="2026-04-17T14:01:21.252" v="2061" actId="1076"/>
          <ac:picMkLst>
            <pc:docMk/>
            <pc:sldMk cId="3434151516" sldId="278"/>
            <ac:picMk id="12" creationId="{5A22CDA4-BFBE-FE3C-47B4-F4777E8D0026}"/>
          </ac:picMkLst>
        </pc:picChg>
      </pc:sldChg>
      <pc:sldChg chg="modSp add mod">
        <pc:chgData name="Devon Ward" userId="ad78dfb5bb09b2fa" providerId="LiveId" clId="{48DCBC3A-B702-4138-8D31-C75A51AC522C}" dt="2026-04-17T14:01:48.365" v="2102" actId="404"/>
        <pc:sldMkLst>
          <pc:docMk/>
          <pc:sldMk cId="4089914173" sldId="279"/>
        </pc:sldMkLst>
        <pc:spChg chg="mod">
          <ac:chgData name="Devon Ward" userId="ad78dfb5bb09b2fa" providerId="LiveId" clId="{48DCBC3A-B702-4138-8D31-C75A51AC522C}" dt="2026-04-17T14:01:48.365" v="2102" actId="404"/>
          <ac:spMkLst>
            <pc:docMk/>
            <pc:sldMk cId="4089914173" sldId="279"/>
            <ac:spMk id="5" creationId="{71F03030-30EE-873B-3538-411D08909003}"/>
          </ac:spMkLst>
        </pc:spChg>
      </pc:sldChg>
      <pc:sldChg chg="addSp delSp modSp add mod">
        <pc:chgData name="Devon Ward" userId="ad78dfb5bb09b2fa" providerId="LiveId" clId="{48DCBC3A-B702-4138-8D31-C75A51AC522C}" dt="2026-04-17T14:03:10.507" v="2130" actId="1076"/>
        <pc:sldMkLst>
          <pc:docMk/>
          <pc:sldMk cId="1730013018" sldId="280"/>
        </pc:sldMkLst>
        <pc:spChg chg="mod">
          <ac:chgData name="Devon Ward" userId="ad78dfb5bb09b2fa" providerId="LiveId" clId="{48DCBC3A-B702-4138-8D31-C75A51AC522C}" dt="2026-04-17T14:01:53.788" v="2115" actId="20577"/>
          <ac:spMkLst>
            <pc:docMk/>
            <pc:sldMk cId="1730013018" sldId="280"/>
            <ac:spMk id="2" creationId="{263C20E9-06E5-AFCD-B5F2-DD413472E140}"/>
          </ac:spMkLst>
        </pc:spChg>
        <pc:picChg chg="add mod">
          <ac:chgData name="Devon Ward" userId="ad78dfb5bb09b2fa" providerId="LiveId" clId="{48DCBC3A-B702-4138-8D31-C75A51AC522C}" dt="2026-04-17T14:03:00.147" v="2121" actId="14100"/>
          <ac:picMkLst>
            <pc:docMk/>
            <pc:sldMk cId="1730013018" sldId="280"/>
            <ac:picMk id="7" creationId="{0B2633B2-737A-E7A9-BF6D-4EAEB30DF79C}"/>
          </ac:picMkLst>
        </pc:picChg>
        <pc:picChg chg="add mod">
          <ac:chgData name="Devon Ward" userId="ad78dfb5bb09b2fa" providerId="LiveId" clId="{48DCBC3A-B702-4138-8D31-C75A51AC522C}" dt="2026-04-17T14:03:09.507" v="2129" actId="1076"/>
          <ac:picMkLst>
            <pc:docMk/>
            <pc:sldMk cId="1730013018" sldId="280"/>
            <ac:picMk id="8" creationId="{D63F12C0-11B0-4FED-CCF3-93D399C3D265}"/>
          </ac:picMkLst>
        </pc:picChg>
        <pc:picChg chg="add mod">
          <ac:chgData name="Devon Ward" userId="ad78dfb5bb09b2fa" providerId="LiveId" clId="{48DCBC3A-B702-4138-8D31-C75A51AC522C}" dt="2026-04-17T14:03:10.507" v="2130" actId="1076"/>
          <ac:picMkLst>
            <pc:docMk/>
            <pc:sldMk cId="1730013018" sldId="280"/>
            <ac:picMk id="10" creationId="{01424A28-2D47-8C83-7FB0-23C0001BDF4B}"/>
          </ac:picMkLst>
        </pc:picChg>
      </pc:sldChg>
      <pc:sldChg chg="addSp delSp modSp add mod">
        <pc:chgData name="Devon Ward" userId="ad78dfb5bb09b2fa" providerId="LiveId" clId="{48DCBC3A-B702-4138-8D31-C75A51AC522C}" dt="2026-04-17T14:15:07.579" v="3307" actId="20577"/>
        <pc:sldMkLst>
          <pc:docMk/>
          <pc:sldMk cId="388758331" sldId="281"/>
        </pc:sldMkLst>
        <pc:spChg chg="mod">
          <ac:chgData name="Devon Ward" userId="ad78dfb5bb09b2fa" providerId="LiveId" clId="{48DCBC3A-B702-4138-8D31-C75A51AC522C}" dt="2026-04-17T14:07:44.642" v="2703" actId="20577"/>
          <ac:spMkLst>
            <pc:docMk/>
            <pc:sldMk cId="388758331" sldId="281"/>
            <ac:spMk id="2" creationId="{41B7FC4A-62E7-4BAA-3C6A-A4045326056A}"/>
          </ac:spMkLst>
        </pc:spChg>
        <pc:spChg chg="add mod">
          <ac:chgData name="Devon Ward" userId="ad78dfb5bb09b2fa" providerId="LiveId" clId="{48DCBC3A-B702-4138-8D31-C75A51AC522C}" dt="2026-04-17T14:15:07.579" v="3307" actId="20577"/>
          <ac:spMkLst>
            <pc:docMk/>
            <pc:sldMk cId="388758331" sldId="281"/>
            <ac:spMk id="3" creationId="{668F6145-D00A-B662-062B-B92D8AB85129}"/>
          </ac:spMkLst>
        </pc:spChg>
        <pc:spChg chg="add mod">
          <ac:chgData name="Devon Ward" userId="ad78dfb5bb09b2fa" providerId="LiveId" clId="{48DCBC3A-B702-4138-8D31-C75A51AC522C}" dt="2026-04-17T14:12:34.053" v="3191" actId="12"/>
          <ac:spMkLst>
            <pc:docMk/>
            <pc:sldMk cId="388758331" sldId="281"/>
            <ac:spMk id="9" creationId="{14545B0A-D2B6-0793-07A6-9993FB0FDA0A}"/>
          </ac:spMkLst>
        </pc:spChg>
      </pc:sldChg>
      <pc:sldChg chg="addSp delSp modSp add mod ord">
        <pc:chgData name="Devon Ward" userId="ad78dfb5bb09b2fa" providerId="LiveId" clId="{48DCBC3A-B702-4138-8D31-C75A51AC522C}" dt="2026-04-17T14:15:18.899" v="3313" actId="20577"/>
        <pc:sldMkLst>
          <pc:docMk/>
          <pc:sldMk cId="2105928227" sldId="282"/>
        </pc:sldMkLst>
        <pc:spChg chg="mod">
          <ac:chgData name="Devon Ward" userId="ad78dfb5bb09b2fa" providerId="LiveId" clId="{48DCBC3A-B702-4138-8D31-C75A51AC522C}" dt="2026-04-17T14:07:49.467" v="2709" actId="20577"/>
          <ac:spMkLst>
            <pc:docMk/>
            <pc:sldMk cId="2105928227" sldId="282"/>
            <ac:spMk id="2" creationId="{AA2D546A-DB07-99D0-172A-F9DC7BA7EC57}"/>
          </ac:spMkLst>
        </pc:spChg>
        <pc:spChg chg="mod">
          <ac:chgData name="Devon Ward" userId="ad78dfb5bb09b2fa" providerId="LiveId" clId="{48DCBC3A-B702-4138-8D31-C75A51AC522C}" dt="2026-04-17T14:15:18.899" v="3313" actId="20577"/>
          <ac:spMkLst>
            <pc:docMk/>
            <pc:sldMk cId="2105928227" sldId="282"/>
            <ac:spMk id="3" creationId="{85AE2EFF-DF9E-27F4-FBB8-761E93707914}"/>
          </ac:spMkLst>
        </pc:spChg>
        <pc:spChg chg="mod">
          <ac:chgData name="Devon Ward" userId="ad78dfb5bb09b2fa" providerId="LiveId" clId="{48DCBC3A-B702-4138-8D31-C75A51AC522C}" dt="2026-04-17T14:12:15.955" v="3183" actId="20577"/>
          <ac:spMkLst>
            <pc:docMk/>
            <pc:sldMk cId="2105928227" sldId="282"/>
            <ac:spMk id="9" creationId="{EB8CC0C9-130D-2D1F-4468-D06E137E1A44}"/>
          </ac:spMkLst>
        </pc:spChg>
      </pc:sldChg>
      <pc:sldChg chg="addSp modSp add mod">
        <pc:chgData name="Devon Ward" userId="ad78dfb5bb09b2fa" providerId="LiveId" clId="{48DCBC3A-B702-4138-8D31-C75A51AC522C}" dt="2026-04-17T14:18:23.044" v="3667" actId="20577"/>
        <pc:sldMkLst>
          <pc:docMk/>
          <pc:sldMk cId="295959677" sldId="283"/>
        </pc:sldMkLst>
        <pc:spChg chg="add mod">
          <ac:chgData name="Devon Ward" userId="ad78dfb5bb09b2fa" providerId="LiveId" clId="{48DCBC3A-B702-4138-8D31-C75A51AC522C}" dt="2026-04-17T14:14:10.995" v="3277" actId="1076"/>
          <ac:spMkLst>
            <pc:docMk/>
            <pc:sldMk cId="295959677" sldId="283"/>
            <ac:spMk id="2" creationId="{9F7FBD70-49CF-78C9-E1A0-295E23D0F24E}"/>
          </ac:spMkLst>
        </pc:spChg>
        <pc:spChg chg="add mod">
          <ac:chgData name="Devon Ward" userId="ad78dfb5bb09b2fa" providerId="LiveId" clId="{48DCBC3A-B702-4138-8D31-C75A51AC522C}" dt="2026-04-17T14:14:26.380" v="3288" actId="1076"/>
          <ac:spMkLst>
            <pc:docMk/>
            <pc:sldMk cId="295959677" sldId="283"/>
            <ac:spMk id="3" creationId="{5B61B075-A294-29BC-9BA8-0720D6244231}"/>
          </ac:spMkLst>
        </pc:spChg>
        <pc:spChg chg="mod">
          <ac:chgData name="Devon Ward" userId="ad78dfb5bb09b2fa" providerId="LiveId" clId="{48DCBC3A-B702-4138-8D31-C75A51AC522C}" dt="2026-04-17T14:18:23.044" v="3667" actId="20577"/>
          <ac:spMkLst>
            <pc:docMk/>
            <pc:sldMk cId="295959677" sldId="283"/>
            <ac:spMk id="5" creationId="{9C8D777F-1AB9-2129-940F-2F07562A2F8F}"/>
          </ac:spMkLst>
        </pc:spChg>
        <pc:spChg chg="mod">
          <ac:chgData name="Devon Ward" userId="ad78dfb5bb09b2fa" providerId="LiveId" clId="{48DCBC3A-B702-4138-8D31-C75A51AC522C}" dt="2026-04-17T14:14:16.291" v="3280" actId="1076"/>
          <ac:spMkLst>
            <pc:docMk/>
            <pc:sldMk cId="295959677" sldId="283"/>
            <ac:spMk id="6" creationId="{DEB2AEC8-F06D-2A6C-E1FD-68E3DDBD818E}"/>
          </ac:spMkLst>
        </pc:spChg>
        <pc:spChg chg="mod">
          <ac:chgData name="Devon Ward" userId="ad78dfb5bb09b2fa" providerId="LiveId" clId="{48DCBC3A-B702-4138-8D31-C75A51AC522C}" dt="2026-04-17T14:14:18.378" v="3282" actId="1076"/>
          <ac:spMkLst>
            <pc:docMk/>
            <pc:sldMk cId="295959677" sldId="283"/>
            <ac:spMk id="7" creationId="{33594A3D-8788-63B3-A0A0-3ECB34A096E9}"/>
          </ac:spMkLst>
        </pc:spChg>
        <pc:spChg chg="mod">
          <ac:chgData name="Devon Ward" userId="ad78dfb5bb09b2fa" providerId="LiveId" clId="{48DCBC3A-B702-4138-8D31-C75A51AC522C}" dt="2026-04-17T14:14:20.772" v="3284" actId="1076"/>
          <ac:spMkLst>
            <pc:docMk/>
            <pc:sldMk cId="295959677" sldId="283"/>
            <ac:spMk id="8" creationId="{4522EA0E-B8C6-4267-B1AD-22DC6BC90BB0}"/>
          </ac:spMkLst>
        </pc:spChg>
        <pc:spChg chg="mod">
          <ac:chgData name="Devon Ward" userId="ad78dfb5bb09b2fa" providerId="LiveId" clId="{48DCBC3A-B702-4138-8D31-C75A51AC522C}" dt="2026-04-17T14:14:21.771" v="3285" actId="1076"/>
          <ac:spMkLst>
            <pc:docMk/>
            <pc:sldMk cId="295959677" sldId="283"/>
            <ac:spMk id="9" creationId="{16625063-2335-B749-CB1C-748BE5CBAA23}"/>
          </ac:spMkLst>
        </pc:spChg>
        <pc:spChg chg="mod">
          <ac:chgData name="Devon Ward" userId="ad78dfb5bb09b2fa" providerId="LiveId" clId="{48DCBC3A-B702-4138-8D31-C75A51AC522C}" dt="2026-04-17T14:14:22.747" v="3286" actId="1076"/>
          <ac:spMkLst>
            <pc:docMk/>
            <pc:sldMk cId="295959677" sldId="283"/>
            <ac:spMk id="10" creationId="{7C197536-418D-AF73-A2BA-4DF852BBEFA8}"/>
          </ac:spMkLst>
        </pc:spChg>
      </pc:sldChg>
      <pc:sldChg chg="delSp modSp add mod">
        <pc:chgData name="Devon Ward" userId="ad78dfb5bb09b2fa" providerId="LiveId" clId="{48DCBC3A-B702-4138-8D31-C75A51AC522C}" dt="2026-04-17T14:18:18.963" v="3666" actId="20577"/>
        <pc:sldMkLst>
          <pc:docMk/>
          <pc:sldMk cId="3746360178" sldId="284"/>
        </pc:sldMkLst>
        <pc:spChg chg="mod">
          <ac:chgData name="Devon Ward" userId="ad78dfb5bb09b2fa" providerId="LiveId" clId="{48DCBC3A-B702-4138-8D31-C75A51AC522C}" dt="2026-04-17T14:16:06.059" v="3321" actId="20577"/>
          <ac:spMkLst>
            <pc:docMk/>
            <pc:sldMk cId="3746360178" sldId="284"/>
            <ac:spMk id="2" creationId="{584340BE-25C1-C5A6-9C67-4BCDEDA3BB61}"/>
          </ac:spMkLst>
        </pc:spChg>
        <pc:spChg chg="mod">
          <ac:chgData name="Devon Ward" userId="ad78dfb5bb09b2fa" providerId="LiveId" clId="{48DCBC3A-B702-4138-8D31-C75A51AC522C}" dt="2026-04-17T14:18:18.963" v="3666" actId="20577"/>
          <ac:spMkLst>
            <pc:docMk/>
            <pc:sldMk cId="3746360178" sldId="284"/>
            <ac:spMk id="3" creationId="{E8888C89-3AD2-BCE1-2F41-F4BFDAD63BE0}"/>
          </ac:spMkLst>
        </pc:spChg>
      </pc:sldChg>
    </pc:docChg>
  </pc:docChgLst>
  <pc:docChgLst>
    <pc:chgData name="Devon Ward" userId="ad78dfb5bb09b2fa" providerId="LiveId" clId="{9D2E0992-8E29-4B34-A59A-16303B240EB3}"/>
    <pc:docChg chg="undo custSel addSld delSld modSld">
      <pc:chgData name="Devon Ward" userId="ad78dfb5bb09b2fa" providerId="LiveId" clId="{9D2E0992-8E29-4B34-A59A-16303B240EB3}" dt="2026-04-17T11:37:04.342" v="1990" actId="1076"/>
      <pc:docMkLst>
        <pc:docMk/>
      </pc:docMkLst>
      <pc:sldChg chg="addSp delSp modSp add mod">
        <pc:chgData name="Devon Ward" userId="ad78dfb5bb09b2fa" providerId="LiveId" clId="{9D2E0992-8E29-4B34-A59A-16303B240EB3}" dt="2026-04-17T11:01:45.273" v="547" actId="22"/>
        <pc:sldMkLst>
          <pc:docMk/>
          <pc:sldMk cId="925317887" sldId="258"/>
        </pc:sldMkLst>
        <pc:spChg chg="mod">
          <ac:chgData name="Devon Ward" userId="ad78dfb5bb09b2fa" providerId="LiveId" clId="{9D2E0992-8E29-4B34-A59A-16303B240EB3}" dt="2026-04-17T10:44:24.269" v="84" actId="207"/>
          <ac:spMkLst>
            <pc:docMk/>
            <pc:sldMk cId="925317887" sldId="258"/>
            <ac:spMk id="2" creationId="{00938CBF-2507-6DED-7AFE-3FC2FFA9FC21}"/>
          </ac:spMkLst>
        </pc:spChg>
        <pc:spChg chg="add mod ord">
          <ac:chgData name="Devon Ward" userId="ad78dfb5bb09b2fa" providerId="LiveId" clId="{9D2E0992-8E29-4B34-A59A-16303B240EB3}" dt="2026-04-17T10:51:34.835" v="93" actId="14100"/>
          <ac:spMkLst>
            <pc:docMk/>
            <pc:sldMk cId="925317887" sldId="258"/>
            <ac:spMk id="4" creationId="{210C6577-9A5B-2526-466D-079B215F5D92}"/>
          </ac:spMkLst>
        </pc:spChg>
        <pc:picChg chg="add mod">
          <ac:chgData name="Devon Ward" userId="ad78dfb5bb09b2fa" providerId="LiveId" clId="{9D2E0992-8E29-4B34-A59A-16303B240EB3}" dt="2026-04-17T10:46:58.878" v="88" actId="1076"/>
          <ac:picMkLst>
            <pc:docMk/>
            <pc:sldMk cId="925317887" sldId="258"/>
            <ac:picMk id="1026" creationId="{7F2D5261-2C7D-C477-AA96-19C87E49640D}"/>
          </ac:picMkLst>
        </pc:picChg>
      </pc:sldChg>
      <pc:sldChg chg="addSp delSp modSp add mod">
        <pc:chgData name="Devon Ward" userId="ad78dfb5bb09b2fa" providerId="LiveId" clId="{9D2E0992-8E29-4B34-A59A-16303B240EB3}" dt="2026-04-17T11:37:04.342" v="1990" actId="1076"/>
        <pc:sldMkLst>
          <pc:docMk/>
          <pc:sldMk cId="3776069729" sldId="259"/>
        </pc:sldMkLst>
        <pc:spChg chg="mod">
          <ac:chgData name="Devon Ward" userId="ad78dfb5bb09b2fa" providerId="LiveId" clId="{9D2E0992-8E29-4B34-A59A-16303B240EB3}" dt="2026-04-17T10:57:22.432" v="246" actId="20577"/>
          <ac:spMkLst>
            <pc:docMk/>
            <pc:sldMk cId="3776069729" sldId="259"/>
            <ac:spMk id="2" creationId="{C8ABB54D-1F62-684E-412B-DDE7C42DEFF3}"/>
          </ac:spMkLst>
        </pc:spChg>
        <pc:spChg chg="mod">
          <ac:chgData name="Devon Ward" userId="ad78dfb5bb09b2fa" providerId="LiveId" clId="{9D2E0992-8E29-4B34-A59A-16303B240EB3}" dt="2026-04-17T11:35:33.249" v="1889" actId="20577"/>
          <ac:spMkLst>
            <pc:docMk/>
            <pc:sldMk cId="3776069729" sldId="259"/>
            <ac:spMk id="3" creationId="{5536EF92-357B-5A30-EB6A-5964463C79F7}"/>
          </ac:spMkLst>
        </pc:spChg>
      </pc:sldChg>
      <pc:sldChg chg="modSp add mod">
        <pc:chgData name="Devon Ward" userId="ad78dfb5bb09b2fa" providerId="LiveId" clId="{9D2E0992-8E29-4B34-A59A-16303B240EB3}" dt="2026-04-17T10:59:59.817" v="377" actId="20577"/>
        <pc:sldMkLst>
          <pc:docMk/>
          <pc:sldMk cId="976884750" sldId="260"/>
        </pc:sldMkLst>
        <pc:spChg chg="mod">
          <ac:chgData name="Devon Ward" userId="ad78dfb5bb09b2fa" providerId="LiveId" clId="{9D2E0992-8E29-4B34-A59A-16303B240EB3}" dt="2026-04-17T10:57:36.599" v="250" actId="20577"/>
          <ac:spMkLst>
            <pc:docMk/>
            <pc:sldMk cId="976884750" sldId="260"/>
            <ac:spMk id="2" creationId="{DECB000B-BF69-7162-2E6E-A6C364B4011C}"/>
          </ac:spMkLst>
        </pc:spChg>
        <pc:spChg chg="mod">
          <ac:chgData name="Devon Ward" userId="ad78dfb5bb09b2fa" providerId="LiveId" clId="{9D2E0992-8E29-4B34-A59A-16303B240EB3}" dt="2026-04-17T10:59:59.817" v="377" actId="20577"/>
          <ac:spMkLst>
            <pc:docMk/>
            <pc:sldMk cId="976884750" sldId="260"/>
            <ac:spMk id="3" creationId="{4599657C-C6E4-A204-5ACA-660BAEE198BA}"/>
          </ac:spMkLst>
        </pc:spChg>
      </pc:sldChg>
      <pc:sldChg chg="modSp add mod">
        <pc:chgData name="Devon Ward" userId="ad78dfb5bb09b2fa" providerId="LiveId" clId="{9D2E0992-8E29-4B34-A59A-16303B240EB3}" dt="2026-04-17T11:24:38.123" v="988" actId="403"/>
        <pc:sldMkLst>
          <pc:docMk/>
          <pc:sldMk cId="3175502814" sldId="261"/>
        </pc:sldMkLst>
        <pc:spChg chg="mod">
          <ac:chgData name="Devon Ward" userId="ad78dfb5bb09b2fa" providerId="LiveId" clId="{9D2E0992-8E29-4B34-A59A-16303B240EB3}" dt="2026-04-17T10:57:50.972" v="254" actId="20577"/>
          <ac:spMkLst>
            <pc:docMk/>
            <pc:sldMk cId="3175502814" sldId="261"/>
            <ac:spMk id="2" creationId="{1094F531-3608-9528-9A9A-07759F355251}"/>
          </ac:spMkLst>
        </pc:spChg>
        <pc:spChg chg="mod">
          <ac:chgData name="Devon Ward" userId="ad78dfb5bb09b2fa" providerId="LiveId" clId="{9D2E0992-8E29-4B34-A59A-16303B240EB3}" dt="2026-04-17T11:24:38.123" v="988" actId="403"/>
          <ac:spMkLst>
            <pc:docMk/>
            <pc:sldMk cId="3175502814" sldId="261"/>
            <ac:spMk id="3" creationId="{22AB96B3-5719-F4B8-1CB4-6FE192F22B47}"/>
          </ac:spMkLst>
        </pc:spChg>
      </pc:sldChg>
      <pc:sldChg chg="modSp add mod">
        <pc:chgData name="Devon Ward" userId="ad78dfb5bb09b2fa" providerId="LiveId" clId="{9D2E0992-8E29-4B34-A59A-16303B240EB3}" dt="2026-04-17T11:25:20.588" v="989" actId="403"/>
        <pc:sldMkLst>
          <pc:docMk/>
          <pc:sldMk cId="2816968482" sldId="262"/>
        </pc:sldMkLst>
        <pc:spChg chg="mod">
          <ac:chgData name="Devon Ward" userId="ad78dfb5bb09b2fa" providerId="LiveId" clId="{9D2E0992-8E29-4B34-A59A-16303B240EB3}" dt="2026-04-17T10:58:08.214" v="260" actId="20577"/>
          <ac:spMkLst>
            <pc:docMk/>
            <pc:sldMk cId="2816968482" sldId="262"/>
            <ac:spMk id="2" creationId="{48C7ECB3-D5F1-8A81-22CA-EF3CF3965075}"/>
          </ac:spMkLst>
        </pc:spChg>
        <pc:spChg chg="mod">
          <ac:chgData name="Devon Ward" userId="ad78dfb5bb09b2fa" providerId="LiveId" clId="{9D2E0992-8E29-4B34-A59A-16303B240EB3}" dt="2026-04-17T11:25:20.588" v="989" actId="403"/>
          <ac:spMkLst>
            <pc:docMk/>
            <pc:sldMk cId="2816968482" sldId="262"/>
            <ac:spMk id="3" creationId="{1440C86D-E252-C458-EC0D-73C0F482A9D3}"/>
          </ac:spMkLst>
        </pc:spChg>
      </pc:sldChg>
      <pc:sldChg chg="modSp add mod">
        <pc:chgData name="Devon Ward" userId="ad78dfb5bb09b2fa" providerId="LiveId" clId="{9D2E0992-8E29-4B34-A59A-16303B240EB3}" dt="2026-04-17T11:23:39.402" v="987" actId="20577"/>
        <pc:sldMkLst>
          <pc:docMk/>
          <pc:sldMk cId="1796899856" sldId="263"/>
        </pc:sldMkLst>
        <pc:spChg chg="mod">
          <ac:chgData name="Devon Ward" userId="ad78dfb5bb09b2fa" providerId="LiveId" clId="{9D2E0992-8E29-4B34-A59A-16303B240EB3}" dt="2026-04-17T11:01:50.971" v="565" actId="20577"/>
          <ac:spMkLst>
            <pc:docMk/>
            <pc:sldMk cId="1796899856" sldId="263"/>
            <ac:spMk id="2" creationId="{25013C37-2ADD-0241-8FE8-925F2A17A5AE}"/>
          </ac:spMkLst>
        </pc:spChg>
        <pc:spChg chg="mod">
          <ac:chgData name="Devon Ward" userId="ad78dfb5bb09b2fa" providerId="LiveId" clId="{9D2E0992-8E29-4B34-A59A-16303B240EB3}" dt="2026-04-17T11:23:39.402" v="987" actId="20577"/>
          <ac:spMkLst>
            <pc:docMk/>
            <pc:sldMk cId="1796899856" sldId="263"/>
            <ac:spMk id="3" creationId="{7AEF75C5-B775-92D0-7836-22722A78DBFA}"/>
          </ac:spMkLst>
        </pc:spChg>
      </pc:sldChg>
      <pc:sldChg chg="modSp add mod">
        <pc:chgData name="Devon Ward" userId="ad78dfb5bb09b2fa" providerId="LiveId" clId="{9D2E0992-8E29-4B34-A59A-16303B240EB3}" dt="2026-04-17T11:28:14.541" v="1317" actId="5793"/>
        <pc:sldMkLst>
          <pc:docMk/>
          <pc:sldMk cId="1716491428" sldId="264"/>
        </pc:sldMkLst>
        <pc:spChg chg="mod">
          <ac:chgData name="Devon Ward" userId="ad78dfb5bb09b2fa" providerId="LiveId" clId="{9D2E0992-8E29-4B34-A59A-16303B240EB3}" dt="2026-04-17T11:26:21.246" v="1008" actId="20577"/>
          <ac:spMkLst>
            <pc:docMk/>
            <pc:sldMk cId="1716491428" sldId="264"/>
            <ac:spMk id="2" creationId="{EBBFA977-630F-3058-DD4E-D58385D0F70A}"/>
          </ac:spMkLst>
        </pc:spChg>
        <pc:spChg chg="mod">
          <ac:chgData name="Devon Ward" userId="ad78dfb5bb09b2fa" providerId="LiveId" clId="{9D2E0992-8E29-4B34-A59A-16303B240EB3}" dt="2026-04-17T11:28:14.541" v="1317" actId="5793"/>
          <ac:spMkLst>
            <pc:docMk/>
            <pc:sldMk cId="1716491428" sldId="264"/>
            <ac:spMk id="3" creationId="{2E1A0C0E-58E4-C057-F5E2-7C786F9D13D7}"/>
          </ac:spMkLst>
        </pc:spChg>
      </pc:sldChg>
      <pc:sldChg chg="modSp add mod">
        <pc:chgData name="Devon Ward" userId="ad78dfb5bb09b2fa" providerId="LiveId" clId="{9D2E0992-8E29-4B34-A59A-16303B240EB3}" dt="2026-04-17T11:29:56.903" v="1734" actId="20577"/>
        <pc:sldMkLst>
          <pc:docMk/>
          <pc:sldMk cId="564081571" sldId="265"/>
        </pc:sldMkLst>
        <pc:spChg chg="mod">
          <ac:chgData name="Devon Ward" userId="ad78dfb5bb09b2fa" providerId="LiveId" clId="{9D2E0992-8E29-4B34-A59A-16303B240EB3}" dt="2026-04-17T11:29:56.903" v="1734" actId="20577"/>
          <ac:spMkLst>
            <pc:docMk/>
            <pc:sldMk cId="564081571" sldId="265"/>
            <ac:spMk id="3" creationId="{D4DF4D01-4A1B-436D-9568-0EFD2D696869}"/>
          </ac:spMkLst>
        </pc:spChg>
      </pc:sldChg>
      <pc:sldChg chg="modSp add mod">
        <pc:chgData name="Devon Ward" userId="ad78dfb5bb09b2fa" providerId="LiveId" clId="{9D2E0992-8E29-4B34-A59A-16303B240EB3}" dt="2026-04-17T11:30:12.831" v="1799" actId="20577"/>
        <pc:sldMkLst>
          <pc:docMk/>
          <pc:sldMk cId="2743802650" sldId="266"/>
        </pc:sldMkLst>
        <pc:spChg chg="mod">
          <ac:chgData name="Devon Ward" userId="ad78dfb5bb09b2fa" providerId="LiveId" clId="{9D2E0992-8E29-4B34-A59A-16303B240EB3}" dt="2026-04-17T11:30:12.831" v="1799" actId="20577"/>
          <ac:spMkLst>
            <pc:docMk/>
            <pc:sldMk cId="2743802650" sldId="266"/>
            <ac:spMk id="3" creationId="{0B5B879E-FFC1-17AF-18B2-2961B4DAC02F}"/>
          </ac:spMkLst>
        </pc:spChg>
      </pc:sldChg>
      <pc:sldChg chg="addSp delSp modSp add mod">
        <pc:chgData name="Devon Ward" userId="ad78dfb5bb09b2fa" providerId="LiveId" clId="{9D2E0992-8E29-4B34-A59A-16303B240EB3}" dt="2026-04-17T11:30:50.794" v="1840"/>
        <pc:sldMkLst>
          <pc:docMk/>
          <pc:sldMk cId="1927931202" sldId="267"/>
        </pc:sldMkLst>
        <pc:spChg chg="mod">
          <ac:chgData name="Devon Ward" userId="ad78dfb5bb09b2fa" providerId="LiveId" clId="{9D2E0992-8E29-4B34-A59A-16303B240EB3}" dt="2026-04-17T11:30:40.573" v="1839" actId="20577"/>
          <ac:spMkLst>
            <pc:docMk/>
            <pc:sldMk cId="1927931202" sldId="267"/>
            <ac:spMk id="2" creationId="{34C64F3F-29F9-E52E-489B-F850ADF24AC2}"/>
          </ac:spMkLst>
        </pc:spChg>
        <pc:picChg chg="add mod">
          <ac:chgData name="Devon Ward" userId="ad78dfb5bb09b2fa" providerId="LiveId" clId="{9D2E0992-8E29-4B34-A59A-16303B240EB3}" dt="2026-04-17T11:30:50.794" v="1840"/>
          <ac:picMkLst>
            <pc:docMk/>
            <pc:sldMk cId="1927931202" sldId="267"/>
            <ac:picMk id="7" creationId="{A53ACFCB-8C76-9BE8-1509-017616C20136}"/>
          </ac:picMkLst>
        </pc:picChg>
        <pc:picChg chg="add mod">
          <ac:chgData name="Devon Ward" userId="ad78dfb5bb09b2fa" providerId="LiveId" clId="{9D2E0992-8E29-4B34-A59A-16303B240EB3}" dt="2026-04-17T11:30:50.794" v="1840"/>
          <ac:picMkLst>
            <pc:docMk/>
            <pc:sldMk cId="1927931202" sldId="267"/>
            <ac:picMk id="8" creationId="{57EEA043-B381-1BE0-8EB8-75F194DE983A}"/>
          </ac:picMkLst>
        </pc:picChg>
        <pc:picChg chg="add mod">
          <ac:chgData name="Devon Ward" userId="ad78dfb5bb09b2fa" providerId="LiveId" clId="{9D2E0992-8E29-4B34-A59A-16303B240EB3}" dt="2026-04-17T11:30:50.794" v="1840"/>
          <ac:picMkLst>
            <pc:docMk/>
            <pc:sldMk cId="1927931202" sldId="267"/>
            <ac:picMk id="9" creationId="{B78ECB7F-8CD9-FA2F-647F-D8E99129F4D8}"/>
          </ac:picMkLst>
        </pc:picChg>
      </pc:sldChg>
      <pc:sldChg chg="addSp delSp modSp add mod">
        <pc:chgData name="Devon Ward" userId="ad78dfb5bb09b2fa" providerId="LiveId" clId="{9D2E0992-8E29-4B34-A59A-16303B240EB3}" dt="2026-04-17T11:30:58.504" v="1847" actId="478"/>
        <pc:sldMkLst>
          <pc:docMk/>
          <pc:sldMk cId="1289386536" sldId="268"/>
        </pc:sldMkLst>
        <pc:spChg chg="mod">
          <ac:chgData name="Devon Ward" userId="ad78dfb5bb09b2fa" providerId="LiveId" clId="{9D2E0992-8E29-4B34-A59A-16303B240EB3}" dt="2026-04-17T11:30:55.797" v="1846" actId="20577"/>
          <ac:spMkLst>
            <pc:docMk/>
            <pc:sldMk cId="1289386536" sldId="268"/>
            <ac:spMk id="2" creationId="{724E324E-C25B-D7D3-D53D-E97E8643E62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B6386-352E-97F1-8FAB-C6CF3209BD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C349B9-0CC0-F91E-C3AF-1A3C336F6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BE3C-4FD7-AE24-AB9E-730E22A97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C48EC-1B1E-0334-DDAE-090904C3C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4BFCA-5840-E24D-0B48-B874AE981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36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BC202-748E-336A-244A-4D4EE6D4B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68916-44DE-4306-31CE-816D38F48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8A464-72D4-8FA6-1FF0-9117DD2C9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CE0A2-799A-C254-A881-67F733068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EFD93-2908-2241-5776-38C2E6B2A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158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6F19B7-E60E-39C2-616E-3815757CBB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94E8DE-4F18-B8DC-32B1-3483299346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EC34A-4D7B-8205-EEB3-D3C310480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83B1D-54A1-55E9-DFB4-D2151386A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63E22-43C8-373A-F325-15EB42B31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954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3044D-9329-3269-6533-F92301200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CFC68-7936-B9B1-C7DD-6B3AC7460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C343A-E885-6CEC-6BE4-90BA2E481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C9608-7DA8-2AEF-94AD-6E2484808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18F08-32E4-B02A-339E-6900D6EBB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86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79B32-CEB7-FCB4-AF7B-AF8777450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D27B27-9D33-0EE6-046C-74F322FF1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C20DB-2D64-29EA-42FE-4398FA1D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B5F6E-566D-3377-4121-D8AF5CB13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D4817-338A-F420-E86B-3FFEEC81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642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2AC80-0FB9-0DBF-4C1B-AF2917EE3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84742-5F37-43DF-9C66-3CDAC73F20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1E259D-51CF-DB91-8852-54E3522BF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C6ACE-D6D4-864F-072B-AB0B2F857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D1032C-A0A3-3FAF-A766-6EF36D891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E0FE9E-3E1B-AE14-19A2-E83A66262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80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284B8-6F47-FCAD-DB4F-8C251707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EA000-72F9-D621-FA6F-D991661AD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DAC47A-15E9-6C09-8C50-CD340FF77B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02EB63-A6FA-C800-9C88-71637E54E2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62B0BA-5ECF-D89F-D0F9-C4B5C5087C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A85555-F2FA-FF74-6913-52A682E35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B6AA09-941C-9D20-F6E8-B423BE70A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3559A7-592D-52A7-1061-8FA258025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99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BC9CA-CC40-DE36-9895-98732E5D4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A830DE-A820-1DD1-ACA3-9711E3FA5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00DA30-7A76-3AD5-50F2-55684C2D0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C89691-8ED3-28C1-A083-2189063B3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58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757E81-E5C3-A2B3-A8D3-440DDB073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998E8F-7491-3D0C-FE75-437D05523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55797-9C15-558D-53F6-6CFA940D7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8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ECC2B-086F-4CB7-F89D-D22E1D8E0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F4CB8-A80F-C236-15A2-22CAB2C9B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683CC1-7136-0111-2948-88F8262D3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310A6-8A06-1479-7554-829F0DC74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3A6CB0-8FB6-D758-940A-F5E0FBD82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72A6F-517A-D362-806D-A9260A7C5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48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E59F4-F49B-36C6-0308-1A47057D0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F4BED0-CED4-0C44-AB0E-26040AFB8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4DF9D2-444B-BC0E-ABAA-CFEEB5AE84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5A51D-70E2-6005-7053-5514B09D2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F2C4D4-8EE6-1C18-2B51-2700A93F7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3C0CF-B421-3092-F7D4-70CCA2E75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654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B7F0FA-4B76-94A8-24E2-995A79A69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4E22D5-EABB-BCB4-15AC-7665DB889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0E7FA-BE79-E79E-BB0C-FDDF8ACB8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DDE1D2-BC70-4554-AF00-486E9CC56B86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9BECA-9AB4-274A-518E-8EB1762479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4B61B-C66F-89DF-6A76-8FB97C89E4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E03CF5-6F3B-45F5-8407-80C42285CF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96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portal.e-lfh.org.uk/Component/Details/700739" TargetMode="External"/><Relationship Id="rId3" Type="http://schemas.openxmlformats.org/officeDocument/2006/relationships/image" Target="../media/image7.jpeg"/><Relationship Id="rId7" Type="http://schemas.openxmlformats.org/officeDocument/2006/relationships/hyperlink" Target="https://portal.e-lfh.org.uk/Component/Details/70610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e-lfh.org.uk/Component/Details/700735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e-lfh.org.uk/Component/Details/70611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ortal.e-lfh.org.uk/Component/Details/706141" TargetMode="External"/><Relationship Id="rId4" Type="http://schemas.openxmlformats.org/officeDocument/2006/relationships/hyperlink" Target="https://portal.e-lfh.org.uk/Component/Details/700743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e-lfh.org.uk/Component/Details/70074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ortal.e-lfh.org.uk/Component/Details/706173" TargetMode="External"/><Relationship Id="rId4" Type="http://schemas.openxmlformats.org/officeDocument/2006/relationships/hyperlink" Target="https://portal.e-lfh.org.uk/Component/Details/706161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e-lfh.org.uk/Component/Details/70627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ortal.e-lfh.org.uk/Component/Details/706289" TargetMode="External"/><Relationship Id="rId4" Type="http://schemas.openxmlformats.org/officeDocument/2006/relationships/hyperlink" Target="https://portal.e-lfh.org.uk/Component/Details/706285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063AB-9EE0-F787-E38A-A0149CDFE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8D14EE-CAC6-A454-150D-687BB3FF027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617039-CE0B-FA28-9563-319489D935FA}"/>
              </a:ext>
            </a:extLst>
          </p:cNvPr>
          <p:cNvSpPr txBox="1">
            <a:spLocks/>
          </p:cNvSpPr>
          <p:nvPr/>
        </p:nvSpPr>
        <p:spPr>
          <a:xfrm>
            <a:off x="838200" y="1892814"/>
            <a:ext cx="10515600" cy="2172908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8000" dirty="0">
                <a:solidFill>
                  <a:schemeClr val="bg1"/>
                </a:solidFill>
              </a:rPr>
              <a:t>Two months </a:t>
            </a:r>
          </a:p>
          <a:p>
            <a:r>
              <a:rPr lang="en-GB" sz="8000" dirty="0">
                <a:solidFill>
                  <a:schemeClr val="bg1"/>
                </a:solidFill>
              </a:rPr>
              <a:t>until ARCP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9D2BCA2-425E-36AD-460F-608C14E183E2}"/>
              </a:ext>
            </a:extLst>
          </p:cNvPr>
          <p:cNvSpPr/>
          <p:nvPr/>
        </p:nvSpPr>
        <p:spPr>
          <a:xfrm>
            <a:off x="0" y="3240037"/>
            <a:ext cx="2844800" cy="260229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1A6AF88-AB5F-8607-6BBC-525854579CCC}"/>
              </a:ext>
            </a:extLst>
          </p:cNvPr>
          <p:cNvSpPr/>
          <p:nvPr/>
        </p:nvSpPr>
        <p:spPr>
          <a:xfrm>
            <a:off x="1422400" y="2374093"/>
            <a:ext cx="1341120" cy="1341119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957E2C2-2024-1194-27E7-3C1634C15F73}"/>
              </a:ext>
            </a:extLst>
          </p:cNvPr>
          <p:cNvSpPr/>
          <p:nvPr/>
        </p:nvSpPr>
        <p:spPr>
          <a:xfrm>
            <a:off x="4708668" y="-1369733"/>
            <a:ext cx="2844800" cy="2602291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2294AAE-DBE5-F30A-0387-DAB085F60CF5}"/>
              </a:ext>
            </a:extLst>
          </p:cNvPr>
          <p:cNvSpPr/>
          <p:nvPr/>
        </p:nvSpPr>
        <p:spPr>
          <a:xfrm>
            <a:off x="4114800" y="6146800"/>
            <a:ext cx="264160" cy="29209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9464A8D-29ED-48F8-B58C-2F955A4CA2E7}"/>
              </a:ext>
            </a:extLst>
          </p:cNvPr>
          <p:cNvSpPr/>
          <p:nvPr/>
        </p:nvSpPr>
        <p:spPr>
          <a:xfrm>
            <a:off x="10353040" y="-81284"/>
            <a:ext cx="4638532" cy="4815174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C0F7D7F-9E1C-5DEE-830D-DACC9E5E8DF8}"/>
              </a:ext>
            </a:extLst>
          </p:cNvPr>
          <p:cNvSpPr/>
          <p:nvPr/>
        </p:nvSpPr>
        <p:spPr>
          <a:xfrm>
            <a:off x="9099615" y="5344825"/>
            <a:ext cx="1016000" cy="9548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8C9FD6-5032-8EE6-2732-D787236E8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3272" y="3968445"/>
            <a:ext cx="5936343" cy="1300263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Actionable points to round out your e-portfolio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E5F32CE-FD7F-C5A4-B215-BC08BE04A333}"/>
              </a:ext>
            </a:extLst>
          </p:cNvPr>
          <p:cNvSpPr txBox="1">
            <a:spLocks/>
          </p:cNvSpPr>
          <p:nvPr/>
        </p:nvSpPr>
        <p:spPr>
          <a:xfrm>
            <a:off x="1524000" y="5268707"/>
            <a:ext cx="9144000" cy="8726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Devon Ward and Kaveeta Malhi</a:t>
            </a:r>
          </a:p>
          <a:p>
            <a:r>
              <a:rPr lang="en-GB" dirty="0">
                <a:solidFill>
                  <a:schemeClr val="bg1"/>
                </a:solidFill>
              </a:rPr>
              <a:t>UKFPO Fellows 2025-26</a:t>
            </a:r>
          </a:p>
        </p:txBody>
      </p:sp>
      <p:pic>
        <p:nvPicPr>
          <p:cNvPr id="12" name="Picture 2" descr="UK Foundation Programme">
            <a:extLst>
              <a:ext uri="{FF2B5EF4-FFF2-40B4-BE49-F238E27FC236}">
                <a16:creationId xmlns:a16="http://schemas.microsoft.com/office/drawing/2014/main" id="{5A22CDA4-BFBE-FE3C-47B4-F4777E8D0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2" y="4024959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C82AEB43-B9A9-A7BA-F3EA-997134274B71}"/>
              </a:ext>
            </a:extLst>
          </p:cNvPr>
          <p:cNvSpPr/>
          <p:nvPr/>
        </p:nvSpPr>
        <p:spPr>
          <a:xfrm>
            <a:off x="11353800" y="4815174"/>
            <a:ext cx="518160" cy="52965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151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70570-AA7B-A193-26DA-7817472D9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10223291-8500-8284-DFA9-FCFE8BDB4D9A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013C37-2ADD-0241-8FE8-925F2A17A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ePORTFOLIO</a:t>
            </a:r>
            <a:r>
              <a:rPr lang="en-GB" dirty="0">
                <a:solidFill>
                  <a:schemeClr val="bg1"/>
                </a:solidFill>
              </a:rPr>
              <a:t>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F75C5-B775-92D0-7836-22722A78D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393 responses from foundation doctors </a:t>
            </a:r>
          </a:p>
          <a:p>
            <a:pPr lvl="1"/>
            <a:r>
              <a:rPr lang="en-GB" sz="2800" dirty="0"/>
              <a:t>Responses across FY1 and FY2 across 15 out of 17 FS</a:t>
            </a:r>
          </a:p>
          <a:p>
            <a:r>
              <a:rPr lang="en-GB" dirty="0"/>
              <a:t>Reported that FPC1, 3 and 4 are easiest to map</a:t>
            </a:r>
          </a:p>
          <a:p>
            <a:r>
              <a:rPr lang="en-GB" dirty="0"/>
              <a:t>Reported that FPC 7, 8, 9, and 11 are hardest to map</a:t>
            </a:r>
          </a:p>
          <a:p>
            <a:r>
              <a:rPr lang="en-GB" dirty="0"/>
              <a:t>Predominantly because people were unsure what these were about and not sure what to map to it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C3E8EE5D-D04B-2346-2EDD-3A4DE680E9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6899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0264AE-19A0-FF1E-34C8-2624C27BA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06CEEE77-A794-831B-8234-9EAD15E31FC6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ABB54D-1F62-684E-412B-DDE7C42DE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FPC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6EF92-357B-5A30-EB6A-5964463C7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160" y="1660647"/>
            <a:ext cx="11851179" cy="907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Fitness to Practise: Develop the skills necessary to manage their own personal wellbeing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3454799E-84EA-00E4-8BE1-8B5E2AFC4C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283649F-FF10-E670-7BC1-F49990C33D20}"/>
              </a:ext>
            </a:extLst>
          </p:cNvPr>
          <p:cNvSpPr txBox="1"/>
          <p:nvPr/>
        </p:nvSpPr>
        <p:spPr>
          <a:xfrm>
            <a:off x="683752" y="2694820"/>
            <a:ext cx="113228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F1 Behaviours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Recognises the importance of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personal wellbeing for safe patient care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(e.g. takes breaks appropriately, understands ‘sleep hygiene’ if working shifts,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registers with a GP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, understands how to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seek help for personal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issues if needed).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A66850-F298-20EB-A8CF-9DE994A7E564}"/>
              </a:ext>
            </a:extLst>
          </p:cNvPr>
          <p:cNvSpPr txBox="1"/>
          <p:nvPr/>
        </p:nvSpPr>
        <p:spPr>
          <a:xfrm>
            <a:off x="683752" y="4181588"/>
            <a:ext cx="101676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F2 Behaviours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Recognises the importance of protecting patients and colleagues from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risks posed by personal and health issues.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Understands personal wellbeing in the context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of planning a future career.</a:t>
            </a:r>
          </a:p>
        </p:txBody>
      </p:sp>
    </p:spTree>
    <p:extLst>
      <p:ext uri="{BB962C8B-B14F-4D97-AF65-F5344CB8AC3E}">
        <p14:creationId xmlns:p14="http://schemas.microsoft.com/office/powerpoint/2010/main" val="3776069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01412-AACE-05C2-1684-706DDD562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E511DCC1-7FB7-C960-96F0-0C2F013A17D6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8F5B85-4220-07A6-E239-786979ED4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FPC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E87B2-9212-2052-6488-52282B7476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160" y="1660647"/>
            <a:ext cx="11851179" cy="9074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Fitness to Practise: Develop the skills necessary to manage their own personal wellbeing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64688852-8708-6A17-1AA3-B4C47F421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eadspace - University Health Center">
            <a:extLst>
              <a:ext uri="{FF2B5EF4-FFF2-40B4-BE49-F238E27FC236}">
                <a16:creationId xmlns:a16="http://schemas.microsoft.com/office/drawing/2014/main" id="{56C5FB2E-DF2F-4317-7216-FA12196E25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175" y="3463658"/>
            <a:ext cx="1381809" cy="1381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Calm - Sleep, Meditate, Relax – Apps on Google Play">
            <a:extLst>
              <a:ext uri="{FF2B5EF4-FFF2-40B4-BE49-F238E27FC236}">
                <a16:creationId xmlns:a16="http://schemas.microsoft.com/office/drawing/2014/main" id="{9992F37E-1C22-20BA-72DB-1225C86A8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52" y="3463659"/>
            <a:ext cx="1381809" cy="1381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Приложение «MindYourself» — App Store">
            <a:extLst>
              <a:ext uri="{FF2B5EF4-FFF2-40B4-BE49-F238E27FC236}">
                <a16:creationId xmlns:a16="http://schemas.microsoft.com/office/drawing/2014/main" id="{B5DA6B69-9A58-0016-9197-BEA77CF15B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33" t="15207" r="31600" b="14953"/>
          <a:stretch>
            <a:fillRect/>
          </a:stretch>
        </p:blipFill>
        <p:spPr bwMode="auto">
          <a:xfrm>
            <a:off x="3484949" y="3458058"/>
            <a:ext cx="1381809" cy="1381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49DD7CA-59EC-8D1E-1838-9846A0685A17}"/>
              </a:ext>
            </a:extLst>
          </p:cNvPr>
          <p:cNvSpPr/>
          <p:nvPr/>
        </p:nvSpPr>
        <p:spPr>
          <a:xfrm>
            <a:off x="442452" y="2773538"/>
            <a:ext cx="4434840" cy="626405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Wellbeing Apps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6954B4-E820-8321-A2C0-3C06B144ED90}"/>
              </a:ext>
            </a:extLst>
          </p:cNvPr>
          <p:cNvSpPr/>
          <p:nvPr/>
        </p:nvSpPr>
        <p:spPr>
          <a:xfrm>
            <a:off x="5015258" y="3499954"/>
            <a:ext cx="3631047" cy="1921882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e-</a:t>
            </a:r>
            <a:r>
              <a:rPr lang="en-GB" sz="2400" dirty="0" err="1">
                <a:solidFill>
                  <a:schemeClr val="tx1"/>
                </a:solidFill>
              </a:rPr>
              <a:t>lfh</a:t>
            </a:r>
            <a:r>
              <a:rPr lang="en-GB" sz="2400" dirty="0">
                <a:solidFill>
                  <a:schemeClr val="tx1"/>
                </a:solidFill>
              </a:rPr>
              <a:t> modules</a:t>
            </a:r>
          </a:p>
          <a:p>
            <a:r>
              <a:rPr lang="en-GB" dirty="0">
                <a:solidFill>
                  <a:schemeClr val="tx1"/>
                </a:solidFill>
              </a:rPr>
              <a:t>Stress - Mental Health (</a:t>
            </a:r>
            <a:r>
              <a:rPr lang="en-GB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000-1006</a:t>
            </a:r>
            <a:r>
              <a:rPr lang="en-GB" dirty="0">
                <a:solidFill>
                  <a:schemeClr val="tx1"/>
                </a:solidFill>
              </a:rPr>
              <a:t>)</a:t>
            </a:r>
          </a:p>
          <a:p>
            <a:r>
              <a:rPr lang="en-GB" dirty="0">
                <a:solidFill>
                  <a:schemeClr val="tx1"/>
                </a:solidFill>
              </a:rPr>
              <a:t>Health (Blood Borne Infection) and Handling Stress (</a:t>
            </a:r>
            <a:r>
              <a:rPr lang="en-GB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000-1007</a:t>
            </a:r>
            <a:r>
              <a:rPr lang="en-GB" dirty="0">
                <a:solidFill>
                  <a:schemeClr val="tx1"/>
                </a:solidFill>
              </a:rPr>
              <a:t>)</a:t>
            </a:r>
          </a:p>
          <a:p>
            <a:r>
              <a:rPr lang="en-GB" dirty="0">
                <a:solidFill>
                  <a:schemeClr val="tx1"/>
                </a:solidFill>
              </a:rPr>
              <a:t>Stress - Bullying (</a:t>
            </a:r>
            <a:r>
              <a:rPr lang="en-GB" dirty="0">
                <a:solidFill>
                  <a:schemeClr val="tx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000-1054</a:t>
            </a:r>
            <a:r>
              <a:rPr lang="en-GB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711DF9-0443-43B9-99A9-3C82E4B0D120}"/>
              </a:ext>
            </a:extLst>
          </p:cNvPr>
          <p:cNvSpPr/>
          <p:nvPr/>
        </p:nvSpPr>
        <p:spPr>
          <a:xfrm>
            <a:off x="5015257" y="2773538"/>
            <a:ext cx="3631048" cy="62640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GMC NTS 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0290B3-9A40-9067-62F8-AE55BF38D8BF}"/>
              </a:ext>
            </a:extLst>
          </p:cNvPr>
          <p:cNvSpPr/>
          <p:nvPr/>
        </p:nvSpPr>
        <p:spPr>
          <a:xfrm>
            <a:off x="8784270" y="2773538"/>
            <a:ext cx="3237924" cy="1061013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Register with GP – F1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7430F3-9FDD-BA9C-3E17-C393EB414C51}"/>
              </a:ext>
            </a:extLst>
          </p:cNvPr>
          <p:cNvSpPr/>
          <p:nvPr/>
        </p:nvSpPr>
        <p:spPr>
          <a:xfrm>
            <a:off x="442452" y="5091556"/>
            <a:ext cx="4424306" cy="106540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“understands how to seek help for personal issues if needed” – CS Meeting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B6EA5C-25E4-C671-5F43-09BDBF18DB6F}"/>
              </a:ext>
            </a:extLst>
          </p:cNvPr>
          <p:cNvSpPr/>
          <p:nvPr/>
        </p:nvSpPr>
        <p:spPr>
          <a:xfrm>
            <a:off x="8794805" y="3976841"/>
            <a:ext cx="3237924" cy="138180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“Understands personal wellbeing in the context of planning a future career.” – career planning form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FF0B26-E00A-3071-A225-AFE152B5E9C4}"/>
              </a:ext>
            </a:extLst>
          </p:cNvPr>
          <p:cNvSpPr/>
          <p:nvPr/>
        </p:nvSpPr>
        <p:spPr>
          <a:xfrm>
            <a:off x="5015256" y="5499627"/>
            <a:ext cx="4657063" cy="62640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MDU Wellbeing Modules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3123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B5055-9493-F818-0AE5-81086647F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C05679B7-02DA-C9BE-2975-AF7E0AEDAE2C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1DB931-6C91-D906-6230-E16A4602D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FPC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DD433-4E9D-D9FD-5B6D-0FFF43464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" y="1655255"/>
            <a:ext cx="11597640" cy="1313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Upholding Values: Act as a responsible employee including speaking up when others do not act in accordance with the values of the healthcare system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748B5DF7-6AE9-160F-64B2-BA058695AC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6AB5181-274D-3D88-04C9-A7A4C4D70FC9}"/>
              </a:ext>
            </a:extLst>
          </p:cNvPr>
          <p:cNvSpPr txBox="1"/>
          <p:nvPr/>
        </p:nvSpPr>
        <p:spPr>
          <a:xfrm>
            <a:off x="194310" y="2450351"/>
            <a:ext cx="11921029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F1 Behaviours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Takes responsibility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for own actions.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Demonstrates an understanding of the need for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24-hour care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in the acute setting, including the need to ensure safe cover in unexpected situations and the concept of scheduling planned care to facilitate safe and efficient use of resources.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Works within their healthcare organisation, conforming to values, policies,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training requirements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etc.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Demonstrates by application an understanding of the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principles of the national healthcare system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in which they practice, including conforming to legislative requirements.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Notices and reports failures in care or situations where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care is substandard.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1E0DB8-B6A1-38D8-09F6-6A91E9C8C41C}"/>
              </a:ext>
            </a:extLst>
          </p:cNvPr>
          <p:cNvSpPr txBox="1"/>
          <p:nvPr/>
        </p:nvSpPr>
        <p:spPr>
          <a:xfrm>
            <a:off x="194310" y="5202745"/>
            <a:ext cx="97116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F2 Behaviours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Takes a proactive approach with employing organisation to ensure clear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cover arrangements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, effective personnel management, booking leave etc.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Recognises and reports failures in care, understands causes of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medical error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and contributes to the systems that prevent/rectify systematic errors.</a:t>
            </a:r>
          </a:p>
        </p:txBody>
      </p:sp>
    </p:spTree>
    <p:extLst>
      <p:ext uri="{BB962C8B-B14F-4D97-AF65-F5344CB8AC3E}">
        <p14:creationId xmlns:p14="http://schemas.microsoft.com/office/powerpoint/2010/main" val="800896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0D067-F35A-D40F-89B7-98674FCC1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6A996DA3-D9F5-2F36-DBF4-B06B55DF2FA6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CB000B-BF69-7162-2E6E-A6C364B40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FPC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9657C-C6E4-A204-5ACA-660BAEE19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560" y="1655255"/>
            <a:ext cx="11597640" cy="13134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Upholding Values: Act as a responsible employee including speaking up when others do not act in accordance with the values of the healthcare system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EC040726-439D-00D4-A909-4B0397C0C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487AD27-5383-ABB1-BCBF-C7B6A5CC0AB7}"/>
              </a:ext>
            </a:extLst>
          </p:cNvPr>
          <p:cNvSpPr/>
          <p:nvPr/>
        </p:nvSpPr>
        <p:spPr>
          <a:xfrm>
            <a:off x="4912358" y="3749591"/>
            <a:ext cx="7086602" cy="1665019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e-</a:t>
            </a:r>
            <a:r>
              <a:rPr lang="en-GB" sz="2400" dirty="0" err="1">
                <a:solidFill>
                  <a:schemeClr val="bg1"/>
                </a:solidFill>
              </a:rPr>
              <a:t>lfh</a:t>
            </a:r>
            <a:r>
              <a:rPr lang="en-GB" sz="2400" dirty="0">
                <a:solidFill>
                  <a:schemeClr val="bg1"/>
                </a:solidFill>
              </a:rPr>
              <a:t> modules</a:t>
            </a:r>
          </a:p>
          <a:p>
            <a:r>
              <a:rPr lang="en-GB" dirty="0">
                <a:solidFill>
                  <a:schemeClr val="bg1"/>
                </a:solidFill>
              </a:rPr>
              <a:t>Medical Error: When Things Go Wrong (</a:t>
            </a:r>
            <a:r>
              <a:rPr lang="en-GB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000-1050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  <a:p>
            <a:r>
              <a:rPr lang="en-GB" dirty="0">
                <a:solidFill>
                  <a:schemeClr val="bg1"/>
                </a:solidFill>
              </a:rPr>
              <a:t>Raising Concerns About Patient Safety (</a:t>
            </a:r>
            <a:r>
              <a:rPr lang="en-GB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000-1045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  <a:p>
            <a:r>
              <a:rPr lang="en-GB" dirty="0">
                <a:solidFill>
                  <a:schemeClr val="bg1"/>
                </a:solidFill>
              </a:rPr>
              <a:t>An Underperforming Colleague - What To Do (</a:t>
            </a:r>
            <a:r>
              <a:rPr lang="en-GB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000-1053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F0F9E6-8EB2-3441-C1E9-6E1D826E2FAC}"/>
              </a:ext>
            </a:extLst>
          </p:cNvPr>
          <p:cNvSpPr/>
          <p:nvPr/>
        </p:nvSpPr>
        <p:spPr>
          <a:xfrm>
            <a:off x="4912358" y="5474863"/>
            <a:ext cx="4888406" cy="759325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Involvement in DATIX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25C86E-0459-0000-6716-D6B4502967B1}"/>
              </a:ext>
            </a:extLst>
          </p:cNvPr>
          <p:cNvSpPr/>
          <p:nvPr/>
        </p:nvSpPr>
        <p:spPr>
          <a:xfrm>
            <a:off x="442454" y="4957945"/>
            <a:ext cx="4326800" cy="1283738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“confirming to training requirements” – basic training completion screenshot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815A74-1BC9-4E02-372F-F31559ED7DB3}"/>
              </a:ext>
            </a:extLst>
          </p:cNvPr>
          <p:cNvSpPr/>
          <p:nvPr/>
        </p:nvSpPr>
        <p:spPr>
          <a:xfrm>
            <a:off x="442452" y="3577242"/>
            <a:ext cx="4326800" cy="1283738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“clear cover arrangements” – screenshot of absence emails or swapping shifts</a:t>
            </a:r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CCE2FA-8596-9B3C-CCEC-DC356340636F}"/>
              </a:ext>
            </a:extLst>
          </p:cNvPr>
          <p:cNvSpPr/>
          <p:nvPr/>
        </p:nvSpPr>
        <p:spPr>
          <a:xfrm>
            <a:off x="4912358" y="3229005"/>
            <a:ext cx="7086602" cy="460333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“Takes responsibility” – increasing independence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9146EF-A115-9D22-2FDB-9AB47DA5E333}"/>
              </a:ext>
            </a:extLst>
          </p:cNvPr>
          <p:cNvSpPr/>
          <p:nvPr/>
        </p:nvSpPr>
        <p:spPr>
          <a:xfrm>
            <a:off x="442452" y="2683265"/>
            <a:ext cx="4326800" cy="753684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“Understanding principles of NHS” – NHS events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6881B2-00FD-3668-E8DA-79B879864142}"/>
              </a:ext>
            </a:extLst>
          </p:cNvPr>
          <p:cNvSpPr/>
          <p:nvPr/>
        </p:nvSpPr>
        <p:spPr>
          <a:xfrm>
            <a:off x="4922144" y="2669217"/>
            <a:ext cx="7076816" cy="49953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“need for 24 hour care” – exception reports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68847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6DA29-3759-3650-AB8F-A646BD8F4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38151840-68E0-8631-C575-538BD904D683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94F531-3608-9528-9A9A-07759F355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FPC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B96B3-5719-F4B8-1CB4-6FE192F22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1692305"/>
            <a:ext cx="10998200" cy="1200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Quality Improvement: Take an active part in processes to improve the quality of care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F1AA0C29-F813-59B2-48CC-9C0B59C51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CCC250F-3BBB-DEB8-AB22-A74150987E9F}"/>
              </a:ext>
            </a:extLst>
          </p:cNvPr>
          <p:cNvSpPr txBox="1"/>
          <p:nvPr/>
        </p:nvSpPr>
        <p:spPr>
          <a:xfrm>
            <a:off x="838200" y="2748910"/>
            <a:ext cx="106324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F1 Behaviours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Engages with QI initiatives through activities such as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collecting data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for audit purposes,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attending QI meetings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and following recommendations to improve the quality of care.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D1A76C-78BE-4C1B-855C-690F038DF731}"/>
              </a:ext>
            </a:extLst>
          </p:cNvPr>
          <p:cNvSpPr txBox="1"/>
          <p:nvPr/>
        </p:nvSpPr>
        <p:spPr>
          <a:xfrm>
            <a:off x="838200" y="3767779"/>
            <a:ext cx="1049274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F2 Behaviours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Takes an active part in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ongoing QI work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including active involvement with QI processes and encouragement of others to follow recommendations to improve the quality of care.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Where appropriate, instigates and carries out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QI project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within framework of employing organisation.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Adopts new patterns of working, including the use of new technologies (e.g.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virtual consulting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, genomics) and philosophies (e.g. a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sustainable healthcare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approach) to enhance patient care.</a:t>
            </a:r>
          </a:p>
        </p:txBody>
      </p:sp>
    </p:spTree>
    <p:extLst>
      <p:ext uri="{BB962C8B-B14F-4D97-AF65-F5344CB8AC3E}">
        <p14:creationId xmlns:p14="http://schemas.microsoft.com/office/powerpoint/2010/main" val="3175502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C7A52-ED74-B4C1-210D-32422D0BD4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64BCB41B-F3B8-C227-1C65-11F4B8F4A1D0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DB8F41-F965-4648-20BD-2325DAE3B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FPC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D6A91-6314-64FB-9FA3-01600C0E6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320" y="1619556"/>
            <a:ext cx="10998200" cy="1256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Quality Improvement: Take an active part in processes to improve the quality of care</a:t>
            </a:r>
            <a:endParaRPr lang="it-IT" sz="2800" dirty="0"/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3328532D-C033-6BFF-BE42-04032C15F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2892411-1F44-BB86-F326-B1B00C1326A4}"/>
              </a:ext>
            </a:extLst>
          </p:cNvPr>
          <p:cNvSpPr/>
          <p:nvPr/>
        </p:nvSpPr>
        <p:spPr>
          <a:xfrm>
            <a:off x="7462520" y="2559956"/>
            <a:ext cx="3891280" cy="1944975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e-</a:t>
            </a:r>
            <a:r>
              <a:rPr lang="en-GB" sz="2400" dirty="0" err="1">
                <a:solidFill>
                  <a:schemeClr val="tx1"/>
                </a:solidFill>
              </a:rPr>
              <a:t>lfh</a:t>
            </a:r>
            <a:r>
              <a:rPr lang="en-GB" sz="2400" dirty="0">
                <a:solidFill>
                  <a:schemeClr val="tx1"/>
                </a:solidFill>
              </a:rPr>
              <a:t> modules</a:t>
            </a:r>
          </a:p>
          <a:p>
            <a:r>
              <a:rPr lang="en-GB" dirty="0">
                <a:solidFill>
                  <a:schemeClr val="tx1"/>
                </a:solidFill>
              </a:rPr>
              <a:t>Audit (</a:t>
            </a:r>
            <a:r>
              <a:rPr lang="en-GB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000-1093</a:t>
            </a:r>
            <a:r>
              <a:rPr lang="en-GB" dirty="0">
                <a:solidFill>
                  <a:schemeClr val="tx1"/>
                </a:solidFill>
              </a:rPr>
              <a:t>)</a:t>
            </a:r>
          </a:p>
          <a:p>
            <a:r>
              <a:rPr lang="en-GB" dirty="0">
                <a:solidFill>
                  <a:schemeClr val="tx1"/>
                </a:solidFill>
              </a:rPr>
              <a:t>Evidence Based Medicine in Clinical Practice (</a:t>
            </a:r>
            <a:r>
              <a:rPr lang="en-GB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000-1089</a:t>
            </a:r>
            <a:r>
              <a:rPr lang="en-GB" dirty="0">
                <a:solidFill>
                  <a:schemeClr val="tx1"/>
                </a:solidFill>
              </a:rPr>
              <a:t>)</a:t>
            </a:r>
          </a:p>
          <a:p>
            <a:r>
              <a:rPr lang="en-GB" dirty="0">
                <a:solidFill>
                  <a:schemeClr val="tx1"/>
                </a:solidFill>
              </a:rPr>
              <a:t>Guidelines in Clinical Practice (</a:t>
            </a:r>
            <a:r>
              <a:rPr lang="en-GB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000-1091</a:t>
            </a:r>
            <a:r>
              <a:rPr lang="en-GB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CA707D-01AA-5EB8-5A5D-068D44D7BB00}"/>
              </a:ext>
            </a:extLst>
          </p:cNvPr>
          <p:cNvSpPr/>
          <p:nvPr/>
        </p:nvSpPr>
        <p:spPr>
          <a:xfrm>
            <a:off x="7462520" y="4603863"/>
            <a:ext cx="3891280" cy="66527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Attending QI Teaching</a:t>
            </a: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6E6757-A086-0293-6D9F-74AA18CE0AF4}"/>
              </a:ext>
            </a:extLst>
          </p:cNvPr>
          <p:cNvSpPr/>
          <p:nvPr/>
        </p:nvSpPr>
        <p:spPr>
          <a:xfrm>
            <a:off x="3230880" y="4380804"/>
            <a:ext cx="4130040" cy="88833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Involvement in QIP, audit or research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0375F7D-D6C2-353A-F7B0-ABEEC70D0F63}"/>
              </a:ext>
            </a:extLst>
          </p:cNvPr>
          <p:cNvSpPr/>
          <p:nvPr/>
        </p:nvSpPr>
        <p:spPr>
          <a:xfrm>
            <a:off x="3230880" y="3431858"/>
            <a:ext cx="4130040" cy="888335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Attending governance meeting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CDAD15-3C9F-8F2B-4243-86C5190E42E1}"/>
              </a:ext>
            </a:extLst>
          </p:cNvPr>
          <p:cNvSpPr/>
          <p:nvPr/>
        </p:nvSpPr>
        <p:spPr>
          <a:xfrm>
            <a:off x="3230880" y="2553910"/>
            <a:ext cx="4130040" cy="81733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TIPSQI modules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1E8BF0-7176-519D-6115-D867BB7DA319}"/>
              </a:ext>
            </a:extLst>
          </p:cNvPr>
          <p:cNvSpPr/>
          <p:nvPr/>
        </p:nvSpPr>
        <p:spPr>
          <a:xfrm>
            <a:off x="404321" y="2546992"/>
            <a:ext cx="2724959" cy="1478212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BMJ Learning Quality Improvement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FF94317-3B8A-AE34-45C9-7FC89F263976}"/>
              </a:ext>
            </a:extLst>
          </p:cNvPr>
          <p:cNvSpPr/>
          <p:nvPr/>
        </p:nvSpPr>
        <p:spPr>
          <a:xfrm>
            <a:off x="404321" y="4085865"/>
            <a:ext cx="2724959" cy="69058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GMC NTS</a:t>
            </a:r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B16BB0-0854-A4C4-82E9-D0D7477FF467}"/>
              </a:ext>
            </a:extLst>
          </p:cNvPr>
          <p:cNvSpPr/>
          <p:nvPr/>
        </p:nvSpPr>
        <p:spPr>
          <a:xfrm>
            <a:off x="3230880" y="5329750"/>
            <a:ext cx="8122920" cy="564894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Sustainable practice – reducing IV paracetamol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5F0B12-D8AF-96E1-705D-FBB28965AD41}"/>
              </a:ext>
            </a:extLst>
          </p:cNvPr>
          <p:cNvSpPr/>
          <p:nvPr/>
        </p:nvSpPr>
        <p:spPr>
          <a:xfrm>
            <a:off x="404320" y="4837108"/>
            <a:ext cx="2724959" cy="1057536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Sustainability learning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283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7D474-2BEF-3AA0-CFA0-BB35580E8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61562534-F19F-810B-4E06-626422E50EC2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C7ECB3-D5F1-8A81-22CA-EF3CF3965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FPC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0C86D-E252-C458-EC0D-73C0F482A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90" y="1719721"/>
            <a:ext cx="11103610" cy="10610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/>
              <a:t>Ethics and Law: Demonstrate professional practice in line with the curriculum, GMC and other statutory requirements through development of a professional portfolio 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EFD90732-1FEB-44E3-B829-1D993856E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6BE050F-A884-86C3-DC67-5469B2EA879F}"/>
              </a:ext>
            </a:extLst>
          </p:cNvPr>
          <p:cNvSpPr txBox="1"/>
          <p:nvPr/>
        </p:nvSpPr>
        <p:spPr>
          <a:xfrm>
            <a:off x="692642" y="2697360"/>
            <a:ext cx="112491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F1 Behaviours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Regularly develops and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maintains a portfolio of evidence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that demonstrates practice in line with the requirements of the foundation curriculum that can be used to show the FD’s readiness to progress to further training,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apply for full GMC registration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and move on to undertake more independent practice.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Demonstrates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initiative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Participates in quality assurance of training programmes, including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national and local surveys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E6A085D-32A2-FE92-9600-1C4C5A84C9B7}"/>
              </a:ext>
            </a:extLst>
          </p:cNvPr>
          <p:cNvSpPr txBox="1"/>
          <p:nvPr/>
        </p:nvSpPr>
        <p:spPr>
          <a:xfrm>
            <a:off x="692642" y="4616568"/>
            <a:ext cx="957491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F2 Behaviours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 Develops and maintains a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portfolio of evidence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that demonstrates practice in line with the requirements of the foundation curriculum that can be used to show the FD’s readiness to practise with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indirect supervision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and move on to further training.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Actively </a:t>
            </a:r>
            <a:r>
              <a:rPr lang="en-GB" b="1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seeks learning opportunities </a:t>
            </a:r>
            <a:r>
              <a:rPr lang="en-GB" b="0" i="0" dirty="0">
                <a:solidFill>
                  <a:srgbClr val="231F20"/>
                </a:solidFill>
                <a:effectLst/>
                <a:latin typeface="Arial" panose="020B0604020202020204" pitchFamily="34" charset="0"/>
              </a:rPr>
              <a:t>and proactively develops portfolio to demonstrate skills in line with career expectations and/or future professional development.</a:t>
            </a:r>
          </a:p>
        </p:txBody>
      </p:sp>
    </p:spTree>
    <p:extLst>
      <p:ext uri="{BB962C8B-B14F-4D97-AF65-F5344CB8AC3E}">
        <p14:creationId xmlns:p14="http://schemas.microsoft.com/office/powerpoint/2010/main" val="2816968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7E3570-5E97-B175-D481-2435D3B41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443C80E0-97D5-B293-CC66-65CED5086FB7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8F6FED-B16D-9751-8C2D-6ECB222D6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FPC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3B1CF-78AB-2CF5-7924-29906E1C9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90" y="1719721"/>
            <a:ext cx="11103610" cy="10610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/>
              <a:t>Ethics and Law: Demonstrate professional practice in line with the curriculum, GMC and other statutory requirements through development of a professional portfolio 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C58D2C6F-2861-DC19-D5D8-DA1406B19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DE4D642-82BC-9EF1-5245-2D21C9132BE9}"/>
              </a:ext>
            </a:extLst>
          </p:cNvPr>
          <p:cNvSpPr/>
          <p:nvPr/>
        </p:nvSpPr>
        <p:spPr>
          <a:xfrm>
            <a:off x="341720" y="2780734"/>
            <a:ext cx="4951640" cy="1296533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</a:rPr>
              <a:t>e-</a:t>
            </a:r>
            <a:r>
              <a:rPr lang="en-GB" sz="2400" dirty="0" err="1">
                <a:solidFill>
                  <a:schemeClr val="bg1"/>
                </a:solidFill>
              </a:rPr>
              <a:t>lfh</a:t>
            </a:r>
            <a:r>
              <a:rPr lang="en-GB" sz="2400" dirty="0">
                <a:solidFill>
                  <a:schemeClr val="bg1"/>
                </a:solidFill>
              </a:rPr>
              <a:t> modules</a:t>
            </a:r>
          </a:p>
          <a:p>
            <a:r>
              <a:rPr lang="en-GB" dirty="0">
                <a:solidFill>
                  <a:schemeClr val="bg1"/>
                </a:solidFill>
              </a:rPr>
              <a:t>Best Interests (</a:t>
            </a:r>
            <a:r>
              <a:rPr lang="en-GB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783-004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  <a:p>
            <a:r>
              <a:rPr lang="en-GB" dirty="0">
                <a:solidFill>
                  <a:schemeClr val="bg1"/>
                </a:solidFill>
              </a:rPr>
              <a:t>Deprivation of Liberty (</a:t>
            </a:r>
            <a:r>
              <a:rPr lang="en-GB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783-006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  <a:p>
            <a:r>
              <a:rPr lang="en-GB" dirty="0">
                <a:solidFill>
                  <a:schemeClr val="bg1"/>
                </a:solidFill>
              </a:rPr>
              <a:t>Data Security Awareness - Level 1 (</a:t>
            </a:r>
            <a:r>
              <a:rPr lang="en-GB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743-0008</a:t>
            </a:r>
            <a:r>
              <a:rPr lang="en-GB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D62410-EAC9-EFD5-B7A3-F73F826ADF5B}"/>
              </a:ext>
            </a:extLst>
          </p:cNvPr>
          <p:cNvSpPr/>
          <p:nvPr/>
        </p:nvSpPr>
        <p:spPr>
          <a:xfrm>
            <a:off x="341720" y="4182815"/>
            <a:ext cx="4951640" cy="582226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GMC NTS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F424C7-135B-6590-34C9-12F7FC808D5C}"/>
              </a:ext>
            </a:extLst>
          </p:cNvPr>
          <p:cNvSpPr/>
          <p:nvPr/>
        </p:nvSpPr>
        <p:spPr>
          <a:xfrm>
            <a:off x="341720" y="4870588"/>
            <a:ext cx="4951640" cy="133717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Engagement with CPD – specialty interest and modules completed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F631A7-52E1-E2EF-0D79-712B9B54ACA4}"/>
              </a:ext>
            </a:extLst>
          </p:cNvPr>
          <p:cNvSpPr/>
          <p:nvPr/>
        </p:nvSpPr>
        <p:spPr>
          <a:xfrm>
            <a:off x="5384890" y="2780734"/>
            <a:ext cx="1015910" cy="1296533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PSG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D367-ED7E-AA19-5A1A-86B66D95BB9A}"/>
              </a:ext>
            </a:extLst>
          </p:cNvPr>
          <p:cNvSpPr/>
          <p:nvPr/>
        </p:nvSpPr>
        <p:spPr>
          <a:xfrm>
            <a:off x="5384890" y="4182815"/>
            <a:ext cx="1015910" cy="2024944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PDP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4FCFDB-C00A-468E-1FD0-0429A8AD5A03}"/>
              </a:ext>
            </a:extLst>
          </p:cNvPr>
          <p:cNvSpPr/>
          <p:nvPr/>
        </p:nvSpPr>
        <p:spPr>
          <a:xfrm>
            <a:off x="6492330" y="2780733"/>
            <a:ext cx="4673510" cy="64826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Good Clinical Practice module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563F51-0B15-2B1D-DF67-A1B1508DC5BF}"/>
              </a:ext>
            </a:extLst>
          </p:cNvPr>
          <p:cNvSpPr/>
          <p:nvPr/>
        </p:nvSpPr>
        <p:spPr>
          <a:xfrm>
            <a:off x="6492330" y="3534548"/>
            <a:ext cx="4673510" cy="648267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“demonstrates initiative” - SLEs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76DA71C-72AA-5EAA-3C65-B77663ED11F9}"/>
              </a:ext>
            </a:extLst>
          </p:cNvPr>
          <p:cNvSpPr/>
          <p:nvPr/>
        </p:nvSpPr>
        <p:spPr>
          <a:xfrm>
            <a:off x="6492330" y="4288363"/>
            <a:ext cx="4673510" cy="64826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“indirect supervision” - SLEs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663EE8E-DED9-4615-EA14-7ED2997244EB}"/>
              </a:ext>
            </a:extLst>
          </p:cNvPr>
          <p:cNvSpPr/>
          <p:nvPr/>
        </p:nvSpPr>
        <p:spPr>
          <a:xfrm>
            <a:off x="6492330" y="5042178"/>
            <a:ext cx="4673510" cy="648267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Career planning form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1316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446C28-25EC-650A-EC55-E072E267469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858C848-7CC4-C412-E30D-4D8C909319F8}"/>
              </a:ext>
            </a:extLst>
          </p:cNvPr>
          <p:cNvSpPr txBox="1">
            <a:spLocks/>
          </p:cNvSpPr>
          <p:nvPr/>
        </p:nvSpPr>
        <p:spPr>
          <a:xfrm>
            <a:off x="716772" y="2358451"/>
            <a:ext cx="10515600" cy="17055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9600" dirty="0">
                <a:solidFill>
                  <a:schemeClr val="bg1"/>
                </a:solidFill>
              </a:rPr>
              <a:t>e-</a:t>
            </a:r>
            <a:r>
              <a:rPr lang="en-GB" sz="9600" dirty="0" err="1">
                <a:solidFill>
                  <a:schemeClr val="bg1"/>
                </a:solidFill>
              </a:rPr>
              <a:t>lfh</a:t>
            </a:r>
            <a:endParaRPr lang="en-GB" sz="9600" dirty="0">
              <a:solidFill>
                <a:schemeClr val="bg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1E74C84-687A-2784-4E58-36A38A4EA6DA}"/>
              </a:ext>
            </a:extLst>
          </p:cNvPr>
          <p:cNvSpPr/>
          <p:nvPr/>
        </p:nvSpPr>
        <p:spPr>
          <a:xfrm>
            <a:off x="995680" y="-243840"/>
            <a:ext cx="2844800" cy="260229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0C4AD87-73A8-9E15-2C37-03E1267D0689}"/>
              </a:ext>
            </a:extLst>
          </p:cNvPr>
          <p:cNvSpPr/>
          <p:nvPr/>
        </p:nvSpPr>
        <p:spPr>
          <a:xfrm>
            <a:off x="959628" y="1743772"/>
            <a:ext cx="1341120" cy="1341119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F487767-DB8C-1898-4F50-247E8F9FCE2A}"/>
              </a:ext>
            </a:extLst>
          </p:cNvPr>
          <p:cNvSpPr/>
          <p:nvPr/>
        </p:nvSpPr>
        <p:spPr>
          <a:xfrm>
            <a:off x="6786880" y="5231069"/>
            <a:ext cx="2844800" cy="2602291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5D33416-31EC-D73C-F26E-0FBE88A18CF8}"/>
              </a:ext>
            </a:extLst>
          </p:cNvPr>
          <p:cNvSpPr/>
          <p:nvPr/>
        </p:nvSpPr>
        <p:spPr>
          <a:xfrm>
            <a:off x="8412480" y="4414520"/>
            <a:ext cx="518160" cy="52965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0C804C0-E512-46D1-E3E9-2C6CE3D3B604}"/>
              </a:ext>
            </a:extLst>
          </p:cNvPr>
          <p:cNvSpPr/>
          <p:nvPr/>
        </p:nvSpPr>
        <p:spPr>
          <a:xfrm>
            <a:off x="10115590" y="122919"/>
            <a:ext cx="4638532" cy="4815174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062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427DB-A5FB-1FAB-9A58-1BE538C36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210C6577-9A5B-2526-466D-079B215F5D92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938CBF-2507-6DED-7AFE-3FC2FFA9F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OUTLINE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7F2D5261-2C7D-C477-AA96-19C87E4964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E58115-8D49-6B7C-A1A7-08F1E0F431A1}"/>
              </a:ext>
            </a:extLst>
          </p:cNvPr>
          <p:cNvSpPr/>
          <p:nvPr/>
        </p:nvSpPr>
        <p:spPr>
          <a:xfrm>
            <a:off x="889907" y="2001126"/>
            <a:ext cx="10412186" cy="687784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How to see how ready you are for ARCP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4ACB1-5368-C2A2-CDC2-0EF31A228950}"/>
              </a:ext>
            </a:extLst>
          </p:cNvPr>
          <p:cNvSpPr/>
          <p:nvPr/>
        </p:nvSpPr>
        <p:spPr>
          <a:xfrm>
            <a:off x="889907" y="3069704"/>
            <a:ext cx="10412186" cy="687784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What to map to the hardest FPCs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B0021B-1700-1FA6-9F75-4E06A9EC5681}"/>
              </a:ext>
            </a:extLst>
          </p:cNvPr>
          <p:cNvSpPr/>
          <p:nvPr/>
        </p:nvSpPr>
        <p:spPr>
          <a:xfrm>
            <a:off x="889907" y="4138282"/>
            <a:ext cx="10412186" cy="687784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How to get the most out of e-</a:t>
            </a:r>
            <a:r>
              <a:rPr lang="en-GB" sz="2800" dirty="0" err="1">
                <a:solidFill>
                  <a:schemeClr val="tx1"/>
                </a:solidFill>
              </a:rPr>
              <a:t>lfh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F2DF5E-B4D1-EC37-BCA0-5F2DF3F4FF50}"/>
              </a:ext>
            </a:extLst>
          </p:cNvPr>
          <p:cNvSpPr/>
          <p:nvPr/>
        </p:nvSpPr>
        <p:spPr>
          <a:xfrm>
            <a:off x="889907" y="5206860"/>
            <a:ext cx="10412186" cy="687784"/>
          </a:xfrm>
          <a:prstGeom prst="rect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</a:rPr>
              <a:t>How to recognise extra-curricular achievements</a:t>
            </a:r>
          </a:p>
        </p:txBody>
      </p:sp>
    </p:spTree>
    <p:extLst>
      <p:ext uri="{BB962C8B-B14F-4D97-AF65-F5344CB8AC3E}">
        <p14:creationId xmlns:p14="http://schemas.microsoft.com/office/powerpoint/2010/main" val="925317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E047D-A1D6-3578-72C0-13446C37B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67CD24CA-EAB7-E75A-C4FC-3A129E49A0BB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DDDF96-FC49-77A0-4118-A06C1CA3E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e-</a:t>
            </a:r>
            <a:r>
              <a:rPr lang="en-GB" dirty="0" err="1">
                <a:solidFill>
                  <a:schemeClr val="bg1"/>
                </a:solidFill>
              </a:rPr>
              <a:t>lfh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FAE0-E25B-8A25-BDE9-78DBDDD35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20" y="1719721"/>
            <a:ext cx="10378932" cy="43559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E-learning through e-</a:t>
            </a:r>
            <a:r>
              <a:rPr lang="en-GB" sz="2400" dirty="0" err="1"/>
              <a:t>lfh</a:t>
            </a:r>
            <a:r>
              <a:rPr lang="en-GB" sz="2400" dirty="0"/>
              <a:t> can be mapped to FPCs</a:t>
            </a:r>
          </a:p>
          <a:p>
            <a:pPr marL="0" indent="0">
              <a:buNone/>
            </a:pPr>
            <a:r>
              <a:rPr lang="en-GB" sz="2400" dirty="0"/>
              <a:t>Each counts as hard evidence and can be mapped to 3 FPCs each</a:t>
            </a:r>
          </a:p>
          <a:p>
            <a:pPr marL="0" indent="0">
              <a:buNone/>
            </a:pPr>
            <a:r>
              <a:rPr lang="en-GB" sz="2400" dirty="0"/>
              <a:t>Must spend at least 5 minutes in the e-learning module and it to be marked as completed for it to count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Horus has list of e-</a:t>
            </a:r>
            <a:r>
              <a:rPr lang="en-GB" sz="2400" dirty="0" err="1"/>
              <a:t>lfh</a:t>
            </a:r>
            <a:r>
              <a:rPr lang="en-GB" sz="2400" dirty="0"/>
              <a:t> relevant to each FPC</a:t>
            </a:r>
          </a:p>
          <a:p>
            <a:pPr marL="0" indent="0">
              <a:buNone/>
            </a:pPr>
            <a:r>
              <a:rPr lang="en-GB" sz="2400" dirty="0"/>
              <a:t>Turas is a bit harder to find</a:t>
            </a:r>
          </a:p>
          <a:p>
            <a:pPr marL="0" indent="0">
              <a:buNone/>
            </a:pPr>
            <a:r>
              <a:rPr lang="en-GB" sz="2400" dirty="0"/>
              <a:t>QR code links to each e-</a:t>
            </a:r>
            <a:r>
              <a:rPr lang="en-GB" sz="2400" dirty="0" err="1"/>
              <a:t>lfh</a:t>
            </a:r>
            <a:r>
              <a:rPr lang="en-GB" sz="2400" dirty="0"/>
              <a:t> module relevant to each FPC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356C08E3-23DB-97EC-E135-0708FF128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E110A8-BEF3-B972-752F-F0083B1E6B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624" y="3047945"/>
            <a:ext cx="2670176" cy="267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073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AA8E0-79A4-7ACB-5940-0C7A9E3B8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7AE9C230-AE18-86BA-038F-395D637DBBE2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A89A02-3379-071C-807E-59685DD64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e-</a:t>
            </a:r>
            <a:r>
              <a:rPr lang="en-GB" dirty="0" err="1">
                <a:solidFill>
                  <a:schemeClr val="bg1"/>
                </a:solidFill>
              </a:rPr>
              <a:t>lfh</a:t>
            </a:r>
            <a:r>
              <a:rPr lang="en-GB" dirty="0">
                <a:solidFill>
                  <a:schemeClr val="bg1"/>
                </a:solidFill>
              </a:rPr>
              <a:t>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63E3C-C3EE-233D-062B-FEEF12134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20" y="1719721"/>
            <a:ext cx="10378932" cy="4335639"/>
          </a:xfrm>
        </p:spPr>
        <p:txBody>
          <a:bodyPr>
            <a:normAutofit/>
          </a:bodyPr>
          <a:lstStyle/>
          <a:p>
            <a:r>
              <a:rPr lang="en-US" sz="2400" dirty="0"/>
              <a:t>Selection of investigations – FPC 1, 2, 3</a:t>
            </a:r>
          </a:p>
          <a:p>
            <a:r>
              <a:rPr lang="en-US" sz="2400" dirty="0"/>
              <a:t>Team working and patient safety – FPC 4, 5, 6</a:t>
            </a:r>
          </a:p>
          <a:p>
            <a:r>
              <a:rPr lang="en-US" sz="2400" dirty="0"/>
              <a:t>Stress – Mental Health – FPC 7, 8 </a:t>
            </a:r>
          </a:p>
          <a:p>
            <a:r>
              <a:rPr lang="en-US" sz="2400" dirty="0"/>
              <a:t>01_05 How to review a paper – FPC 9, 10, 12</a:t>
            </a:r>
          </a:p>
          <a:p>
            <a:r>
              <a:rPr lang="en-US" sz="2400" dirty="0"/>
              <a:t>Health needs, demands and resource – FPC 11, 13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All 20 minute modules</a:t>
            </a:r>
          </a:p>
          <a:p>
            <a:pPr marL="0" indent="0">
              <a:buNone/>
            </a:pPr>
            <a:r>
              <a:rPr lang="en-US" sz="2400" dirty="0"/>
              <a:t>5 e-learning modules and 1 evidence mapped to every FPC</a:t>
            </a:r>
          </a:p>
          <a:p>
            <a:pPr marL="0" indent="0">
              <a:buNone/>
            </a:pPr>
            <a:r>
              <a:rPr lang="en-US" sz="2400" dirty="0"/>
              <a:t>Good way to work on your </a:t>
            </a:r>
            <a:r>
              <a:rPr lang="en-US" sz="2400" dirty="0" err="1"/>
              <a:t>ePortfolio</a:t>
            </a:r>
            <a:r>
              <a:rPr lang="en-US" sz="2400" dirty="0"/>
              <a:t> in a short amount of time before ARCP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BA0C82B4-DE84-007A-DB43-AC61ED446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9526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DA4B-3576-BDC8-4C11-44B73182B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6DFF31D-C9F5-0612-7B2D-62943F320A6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1F03030-30EE-873B-3538-411D08909003}"/>
              </a:ext>
            </a:extLst>
          </p:cNvPr>
          <p:cNvSpPr txBox="1">
            <a:spLocks/>
          </p:cNvSpPr>
          <p:nvPr/>
        </p:nvSpPr>
        <p:spPr>
          <a:xfrm>
            <a:off x="716772" y="2358451"/>
            <a:ext cx="10515600" cy="17055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>
                <a:solidFill>
                  <a:schemeClr val="bg1"/>
                </a:solidFill>
              </a:rPr>
              <a:t>Less traditional options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341141A-777C-96F9-9358-7D51CDBD0002}"/>
              </a:ext>
            </a:extLst>
          </p:cNvPr>
          <p:cNvSpPr/>
          <p:nvPr/>
        </p:nvSpPr>
        <p:spPr>
          <a:xfrm>
            <a:off x="995680" y="-243840"/>
            <a:ext cx="2844800" cy="260229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5F14CB1-A834-439B-12FB-582ECEF4C523}"/>
              </a:ext>
            </a:extLst>
          </p:cNvPr>
          <p:cNvSpPr/>
          <p:nvPr/>
        </p:nvSpPr>
        <p:spPr>
          <a:xfrm>
            <a:off x="959628" y="1743772"/>
            <a:ext cx="1341120" cy="1341119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188D8ED-61E4-DC0D-4455-9D88F35E2015}"/>
              </a:ext>
            </a:extLst>
          </p:cNvPr>
          <p:cNvSpPr/>
          <p:nvPr/>
        </p:nvSpPr>
        <p:spPr>
          <a:xfrm>
            <a:off x="6786880" y="5231069"/>
            <a:ext cx="2844800" cy="2602291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937D433-8187-B980-C8BD-B6359ED0BA00}"/>
              </a:ext>
            </a:extLst>
          </p:cNvPr>
          <p:cNvSpPr/>
          <p:nvPr/>
        </p:nvSpPr>
        <p:spPr>
          <a:xfrm>
            <a:off x="8412480" y="4414520"/>
            <a:ext cx="518160" cy="52965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F714DF4-207A-8203-7FE0-53D2B071D308}"/>
              </a:ext>
            </a:extLst>
          </p:cNvPr>
          <p:cNvSpPr/>
          <p:nvPr/>
        </p:nvSpPr>
        <p:spPr>
          <a:xfrm>
            <a:off x="10115590" y="122919"/>
            <a:ext cx="4638532" cy="4815174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9141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9CEEE-CD73-3CD4-FE70-0CDE042D8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00D2434A-84CF-19CA-6932-FA65C4FA6E25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3C20E9-06E5-AFCD-B5F2-DD413472E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Achievements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EFAB15AD-0E98-942E-7E3E-32659C010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B2633B2-737A-E7A9-BF6D-4EAEB30DF7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90285" y="1664184"/>
            <a:ext cx="2706915" cy="182255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63F12C0-11B0-4FED-CCF3-93D399C3D2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3742" y="2266684"/>
            <a:ext cx="4825629" cy="45804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1424A28-2D47-8C83-7FB0-23C0001BDF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72243" y="1664184"/>
            <a:ext cx="3385808" cy="39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0130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EC4A5-B682-4192-41F1-C8582BDDA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6A640103-AE9A-FE49-0FA6-571665D2BEAC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2D546A-DB07-99D0-172A-F9DC7BA7E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Achievements - Horus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894C39CA-9B60-9977-138C-CFC7E96CA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E2EFF-DF9E-27F4-FBB8-761E93707914}"/>
              </a:ext>
            </a:extLst>
          </p:cNvPr>
          <p:cNvSpPr txBox="1">
            <a:spLocks/>
          </p:cNvSpPr>
          <p:nvPr/>
        </p:nvSpPr>
        <p:spPr>
          <a:xfrm>
            <a:off x="239252" y="1543198"/>
            <a:ext cx="6248400" cy="4246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Courses/Seminar/Other Learning Attended</a:t>
            </a:r>
          </a:p>
          <a:p>
            <a:r>
              <a:rPr lang="en-US" sz="2200" dirty="0"/>
              <a:t>ATLS, Surviving in Scrubs, Medics Money, seminars at conferences, PGCert modules, coding courses</a:t>
            </a:r>
          </a:p>
          <a:p>
            <a:pPr marL="0" indent="0">
              <a:buNone/>
            </a:pPr>
            <a:r>
              <a:rPr lang="en-US" sz="2200" dirty="0"/>
              <a:t>Exam</a:t>
            </a:r>
          </a:p>
          <a:p>
            <a:r>
              <a:rPr lang="en-US" sz="2200" dirty="0"/>
              <a:t>MRCS, MRCP, MSRA, ALS, ATLS</a:t>
            </a:r>
          </a:p>
          <a:p>
            <a:pPr marL="0" indent="0">
              <a:buNone/>
            </a:pPr>
            <a:r>
              <a:rPr lang="en-US" sz="2200" dirty="0"/>
              <a:t>Extra-curricular achievement</a:t>
            </a:r>
          </a:p>
          <a:p>
            <a:r>
              <a:rPr lang="en-US" sz="2200" dirty="0"/>
              <a:t>Sporting achievement, coding courses, writing, starting business, creative </a:t>
            </a:r>
            <a:r>
              <a:rPr lang="en-US" sz="2200" dirty="0" err="1"/>
              <a:t>endeavours</a:t>
            </a:r>
            <a:r>
              <a:rPr lang="en-US" sz="2200" dirty="0"/>
              <a:t>, cards</a:t>
            </a:r>
          </a:p>
          <a:p>
            <a:pPr marL="0" indent="0">
              <a:buNone/>
            </a:pPr>
            <a:r>
              <a:rPr lang="en-US" sz="2200" dirty="0"/>
              <a:t>Interesting case</a:t>
            </a:r>
          </a:p>
          <a:p>
            <a:r>
              <a:rPr lang="en-US" sz="2200" dirty="0"/>
              <a:t>Alternative reflection on SLE</a:t>
            </a:r>
          </a:p>
          <a:p>
            <a:pPr marL="0" indent="0">
              <a:buNone/>
            </a:pPr>
            <a:r>
              <a:rPr lang="en-US" sz="2200" dirty="0"/>
              <a:t>Teaching others</a:t>
            </a:r>
          </a:p>
          <a:p>
            <a:r>
              <a:rPr lang="en-US" sz="2200" dirty="0"/>
              <a:t>Feedback from students on teaching given</a:t>
            </a:r>
          </a:p>
          <a:p>
            <a:endParaRPr lang="en-US" sz="22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B8CC0C9-130D-2D1F-4468-D06E137E1A44}"/>
              </a:ext>
            </a:extLst>
          </p:cNvPr>
          <p:cNvSpPr txBox="1">
            <a:spLocks/>
          </p:cNvSpPr>
          <p:nvPr/>
        </p:nvSpPr>
        <p:spPr>
          <a:xfrm>
            <a:off x="6461791" y="1543198"/>
            <a:ext cx="5653548" cy="4246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Research</a:t>
            </a:r>
          </a:p>
          <a:p>
            <a:r>
              <a:rPr lang="en-US" sz="2200" dirty="0"/>
              <a:t>Research involvement, literature reviews, ethics applications</a:t>
            </a:r>
          </a:p>
          <a:p>
            <a:r>
              <a:rPr lang="en-US" sz="2200" dirty="0"/>
              <a:t>Oral or poster presentations at local, regional, national or international presentations (inc. governance)</a:t>
            </a:r>
          </a:p>
          <a:p>
            <a:pPr marL="0" indent="0">
              <a:buNone/>
            </a:pPr>
            <a:r>
              <a:rPr lang="en-US" sz="2200" dirty="0"/>
              <a:t>Publication</a:t>
            </a:r>
          </a:p>
          <a:p>
            <a:r>
              <a:rPr lang="en-US" sz="2200" dirty="0"/>
              <a:t>Research/Audit/Abstract publications, HOFP inclusion</a:t>
            </a:r>
          </a:p>
          <a:p>
            <a:pPr marL="0" indent="0">
              <a:buNone/>
            </a:pPr>
            <a:r>
              <a:rPr lang="en-US" sz="2200" dirty="0"/>
              <a:t>Taster</a:t>
            </a:r>
          </a:p>
          <a:p>
            <a:r>
              <a:rPr lang="en-US" sz="2200" dirty="0"/>
              <a:t>Clinics, going to theatre, taster week</a:t>
            </a:r>
          </a:p>
          <a:p>
            <a:r>
              <a:rPr lang="en-US" sz="2200" dirty="0"/>
              <a:t>No more Grey Wednesday </a:t>
            </a:r>
            <a:br>
              <a:rPr lang="en-US" sz="2200" dirty="0"/>
            </a:br>
            <a:r>
              <a:rPr lang="en-US" sz="2200" dirty="0"/>
              <a:t>initiatives, shadowing </a:t>
            </a:r>
            <a:br>
              <a:rPr lang="en-US" sz="2200" dirty="0"/>
            </a:br>
            <a:r>
              <a:rPr lang="en-US" sz="2200" dirty="0"/>
              <a:t>periods</a:t>
            </a:r>
          </a:p>
        </p:txBody>
      </p:sp>
    </p:spTree>
    <p:extLst>
      <p:ext uri="{BB962C8B-B14F-4D97-AF65-F5344CB8AC3E}">
        <p14:creationId xmlns:p14="http://schemas.microsoft.com/office/powerpoint/2010/main" val="21059282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80A9C-F41E-009A-DE4D-A8E62363D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C5DC88DB-1722-3EBB-F76B-64E1C2FBF4AB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B7FC4A-62E7-4BAA-3C6A-A40453260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Achievements - Turas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6D9685A8-352A-47C9-D0F6-96EE09A50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8F6145-D00A-B662-062B-B92D8AB85129}"/>
              </a:ext>
            </a:extLst>
          </p:cNvPr>
          <p:cNvSpPr txBox="1">
            <a:spLocks/>
          </p:cNvSpPr>
          <p:nvPr/>
        </p:nvSpPr>
        <p:spPr>
          <a:xfrm>
            <a:off x="269965" y="1770521"/>
            <a:ext cx="5622835" cy="4246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Courses and Seminars Attended</a:t>
            </a:r>
          </a:p>
          <a:p>
            <a:r>
              <a:rPr lang="en-US" sz="2200" dirty="0"/>
              <a:t>ATLS, Surviving in Scrubs, Medics Money, seminars at conferences, PGCert modules, coding courses</a:t>
            </a:r>
          </a:p>
          <a:p>
            <a:pPr marL="0" indent="0">
              <a:buNone/>
            </a:pPr>
            <a:r>
              <a:rPr lang="en-US" sz="2200" dirty="0"/>
              <a:t>Non-Academic</a:t>
            </a:r>
          </a:p>
          <a:p>
            <a:r>
              <a:rPr lang="en-US" sz="2200" dirty="0"/>
              <a:t>Sporting achievement, coding courses, writing, starting business, creative </a:t>
            </a:r>
            <a:r>
              <a:rPr lang="en-US" sz="2200" dirty="0" err="1"/>
              <a:t>endeavuors</a:t>
            </a:r>
            <a:r>
              <a:rPr lang="en-US" sz="2200" dirty="0"/>
              <a:t>, thank you cards</a:t>
            </a:r>
          </a:p>
          <a:p>
            <a:pPr marL="0" indent="0">
              <a:buNone/>
            </a:pPr>
            <a:r>
              <a:rPr lang="en-US" sz="2200" dirty="0"/>
              <a:t>Presentations</a:t>
            </a:r>
          </a:p>
          <a:p>
            <a:r>
              <a:rPr lang="en-US" sz="2200" dirty="0"/>
              <a:t>Oral or poster presentations at local, regional, national or international presentations (inc. governance)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4545B0A-D2B6-0793-07A6-9993FB0FDA0A}"/>
              </a:ext>
            </a:extLst>
          </p:cNvPr>
          <p:cNvSpPr txBox="1">
            <a:spLocks/>
          </p:cNvSpPr>
          <p:nvPr/>
        </p:nvSpPr>
        <p:spPr>
          <a:xfrm>
            <a:off x="6096000" y="1770521"/>
            <a:ext cx="5826035" cy="4246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Research</a:t>
            </a:r>
          </a:p>
          <a:p>
            <a:r>
              <a:rPr lang="en-US" sz="2200" dirty="0"/>
              <a:t>Research involvement, literature reviews, ethics applications</a:t>
            </a:r>
          </a:p>
          <a:p>
            <a:pPr marL="0" indent="0">
              <a:buNone/>
            </a:pPr>
            <a:r>
              <a:rPr lang="en-US" sz="2200" dirty="0"/>
              <a:t>Taster session</a:t>
            </a:r>
          </a:p>
          <a:p>
            <a:r>
              <a:rPr lang="en-US" sz="2200" dirty="0"/>
              <a:t>Clinics, going to theatre</a:t>
            </a:r>
          </a:p>
          <a:p>
            <a:pPr marL="0" indent="0">
              <a:buNone/>
            </a:pPr>
            <a:r>
              <a:rPr lang="en-US" sz="2200" dirty="0"/>
              <a:t>Certificate</a:t>
            </a:r>
          </a:p>
          <a:p>
            <a:r>
              <a:rPr lang="en-US" sz="2200" dirty="0"/>
              <a:t>MRCS, MRCP</a:t>
            </a:r>
            <a:r>
              <a:rPr lang="en-US" sz="2200"/>
              <a:t>, MSRA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Shadowing/Induction</a:t>
            </a:r>
          </a:p>
          <a:p>
            <a:r>
              <a:rPr lang="en-US" sz="2200" dirty="0"/>
              <a:t>No more Grey Wednesday initiatives, shadowing periods</a:t>
            </a:r>
          </a:p>
        </p:txBody>
      </p:sp>
    </p:spTree>
    <p:extLst>
      <p:ext uri="{BB962C8B-B14F-4D97-AF65-F5344CB8AC3E}">
        <p14:creationId xmlns:p14="http://schemas.microsoft.com/office/powerpoint/2010/main" val="3887583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92BC4-40D8-BD8A-E63E-CE222867A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F05698E0-8B3E-0E9A-45E6-104198CF814A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4340BE-25C1-C5A6-9C67-4BCDEDA3B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Summary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1F9D4169-DE00-29D5-6665-A0DF00DB3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88C89-3AD2-BCE1-2F41-F4BFDAD63BE0}"/>
              </a:ext>
            </a:extLst>
          </p:cNvPr>
          <p:cNvSpPr txBox="1">
            <a:spLocks/>
          </p:cNvSpPr>
          <p:nvPr/>
        </p:nvSpPr>
        <p:spPr>
          <a:xfrm>
            <a:off x="719908" y="1872121"/>
            <a:ext cx="10515600" cy="42468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There’s a few more months left until ARCP</a:t>
            </a:r>
          </a:p>
          <a:p>
            <a:pPr marL="0" indent="0">
              <a:buNone/>
            </a:pPr>
            <a:r>
              <a:rPr lang="en-US" sz="2400" dirty="0"/>
              <a:t>Use the resources at your disposal to identify some improvement points for your portfolio</a:t>
            </a:r>
          </a:p>
          <a:p>
            <a:pPr marL="0" indent="0">
              <a:buNone/>
            </a:pPr>
            <a:r>
              <a:rPr lang="en-US" sz="2400" dirty="0"/>
              <a:t>Consider how you can improve those areas</a:t>
            </a:r>
          </a:p>
          <a:p>
            <a:pPr lvl="1"/>
            <a:r>
              <a:rPr lang="en-US" dirty="0"/>
              <a:t>Present another SLE?</a:t>
            </a:r>
          </a:p>
          <a:p>
            <a:pPr lvl="1"/>
            <a:r>
              <a:rPr lang="en-US" dirty="0"/>
              <a:t>Do an e-</a:t>
            </a:r>
            <a:r>
              <a:rPr lang="en-US" dirty="0" err="1"/>
              <a:t>lfh</a:t>
            </a:r>
            <a:r>
              <a:rPr lang="en-US" dirty="0"/>
              <a:t> module?</a:t>
            </a:r>
          </a:p>
          <a:p>
            <a:pPr lvl="1"/>
            <a:r>
              <a:rPr lang="en-US" dirty="0"/>
              <a:t>Write a reflection?</a:t>
            </a:r>
          </a:p>
          <a:p>
            <a:pPr lvl="1"/>
            <a:r>
              <a:rPr lang="en-US" dirty="0" err="1"/>
              <a:t>Formalise</a:t>
            </a:r>
            <a:r>
              <a:rPr lang="en-US" dirty="0"/>
              <a:t> an extra-curricular achievement?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And good luck!</a:t>
            </a:r>
          </a:p>
        </p:txBody>
      </p:sp>
    </p:spTree>
    <p:extLst>
      <p:ext uri="{BB962C8B-B14F-4D97-AF65-F5344CB8AC3E}">
        <p14:creationId xmlns:p14="http://schemas.microsoft.com/office/powerpoint/2010/main" val="37463601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F03BC-428B-C510-57A9-71A5BDE3F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F1A6BB-72F1-B833-59BA-00844308838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C8D777F-1AB9-2129-940F-2F07562A2F8F}"/>
              </a:ext>
            </a:extLst>
          </p:cNvPr>
          <p:cNvSpPr txBox="1">
            <a:spLocks/>
          </p:cNvSpPr>
          <p:nvPr/>
        </p:nvSpPr>
        <p:spPr>
          <a:xfrm>
            <a:off x="716772" y="2358451"/>
            <a:ext cx="10515600" cy="17055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dirty="0">
                <a:solidFill>
                  <a:schemeClr val="bg1"/>
                </a:solidFill>
              </a:rPr>
              <a:t>Thank you for listening!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EB2AEC8-F06D-2A6C-E1FD-68E3DDBD818E}"/>
              </a:ext>
            </a:extLst>
          </p:cNvPr>
          <p:cNvSpPr/>
          <p:nvPr/>
        </p:nvSpPr>
        <p:spPr>
          <a:xfrm>
            <a:off x="-462772" y="4590323"/>
            <a:ext cx="2844800" cy="260229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3594A3D-8788-63B3-A0A0-3ECB34A096E9}"/>
              </a:ext>
            </a:extLst>
          </p:cNvPr>
          <p:cNvSpPr/>
          <p:nvPr/>
        </p:nvSpPr>
        <p:spPr>
          <a:xfrm>
            <a:off x="1040908" y="3210561"/>
            <a:ext cx="1341120" cy="1341119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522EA0E-B8C6-4267-B1AD-22DC6BC90BB0}"/>
              </a:ext>
            </a:extLst>
          </p:cNvPr>
          <p:cNvSpPr/>
          <p:nvPr/>
        </p:nvSpPr>
        <p:spPr>
          <a:xfrm>
            <a:off x="5910709" y="0"/>
            <a:ext cx="2844800" cy="2602291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6625063-2335-B749-CB1C-748BE5CBAA23}"/>
              </a:ext>
            </a:extLst>
          </p:cNvPr>
          <p:cNvSpPr/>
          <p:nvPr/>
        </p:nvSpPr>
        <p:spPr>
          <a:xfrm>
            <a:off x="6096000" y="5574329"/>
            <a:ext cx="518160" cy="52965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C197536-418D-AF73-A2BA-4DF852BBEFA8}"/>
              </a:ext>
            </a:extLst>
          </p:cNvPr>
          <p:cNvSpPr/>
          <p:nvPr/>
        </p:nvSpPr>
        <p:spPr>
          <a:xfrm>
            <a:off x="10307812" y="3053413"/>
            <a:ext cx="4638532" cy="4815174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9F7FBD70-49CF-78C9-E1A0-295E23D0F24E}"/>
              </a:ext>
            </a:extLst>
          </p:cNvPr>
          <p:cNvSpPr txBox="1">
            <a:spLocks/>
          </p:cNvSpPr>
          <p:nvPr/>
        </p:nvSpPr>
        <p:spPr>
          <a:xfrm>
            <a:off x="1524000" y="4064000"/>
            <a:ext cx="9144000" cy="1705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Devon Ward – Devon.Ward@rlbuht.nhs.uk</a:t>
            </a:r>
          </a:p>
          <a:p>
            <a:r>
              <a:rPr lang="en-GB" dirty="0">
                <a:solidFill>
                  <a:schemeClr val="bg1"/>
                </a:solidFill>
              </a:rPr>
              <a:t>Kaveeta Malhi - Kaveeta.Malhi@wales.nhs.uk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B61B075-A294-29BC-9BA8-0720D6244231}"/>
              </a:ext>
            </a:extLst>
          </p:cNvPr>
          <p:cNvSpPr/>
          <p:nvPr/>
        </p:nvSpPr>
        <p:spPr>
          <a:xfrm>
            <a:off x="2638205" y="123252"/>
            <a:ext cx="518160" cy="52965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5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A8D07-9241-5BEA-C463-BE6986463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F2D07-AF72-1058-692A-6257E003879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BCAE4F6-3E40-AB79-38E6-57738300F9C0}"/>
              </a:ext>
            </a:extLst>
          </p:cNvPr>
          <p:cNvSpPr txBox="1">
            <a:spLocks/>
          </p:cNvSpPr>
          <p:nvPr/>
        </p:nvSpPr>
        <p:spPr>
          <a:xfrm>
            <a:off x="838200" y="2077719"/>
            <a:ext cx="10515600" cy="270256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9600" dirty="0">
                <a:solidFill>
                  <a:schemeClr val="bg1"/>
                </a:solidFill>
              </a:rPr>
              <a:t>How ready </a:t>
            </a:r>
            <a:br>
              <a:rPr lang="en-GB" sz="9600" dirty="0">
                <a:solidFill>
                  <a:schemeClr val="bg1"/>
                </a:solidFill>
              </a:rPr>
            </a:br>
            <a:r>
              <a:rPr lang="en-GB" sz="9600" dirty="0">
                <a:solidFill>
                  <a:schemeClr val="bg1"/>
                </a:solidFill>
              </a:rPr>
              <a:t>are you?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ABE422C-29D8-3712-CC61-CE66B84422B4}"/>
              </a:ext>
            </a:extLst>
          </p:cNvPr>
          <p:cNvSpPr/>
          <p:nvPr/>
        </p:nvSpPr>
        <p:spPr>
          <a:xfrm>
            <a:off x="0" y="776573"/>
            <a:ext cx="2844800" cy="260229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503409E-B241-75AA-7BB0-EFFA3D5A4B8E}"/>
              </a:ext>
            </a:extLst>
          </p:cNvPr>
          <p:cNvSpPr/>
          <p:nvPr/>
        </p:nvSpPr>
        <p:spPr>
          <a:xfrm>
            <a:off x="-36052" y="2764185"/>
            <a:ext cx="1341120" cy="1341119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57B79C4-EB93-A014-65C3-8B1919A6C2A1}"/>
              </a:ext>
            </a:extLst>
          </p:cNvPr>
          <p:cNvSpPr/>
          <p:nvPr/>
        </p:nvSpPr>
        <p:spPr>
          <a:xfrm>
            <a:off x="4917440" y="5556853"/>
            <a:ext cx="2844800" cy="2602291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3327897-2F58-6EB2-0F3A-CF61723BFBCF}"/>
              </a:ext>
            </a:extLst>
          </p:cNvPr>
          <p:cNvSpPr/>
          <p:nvPr/>
        </p:nvSpPr>
        <p:spPr>
          <a:xfrm>
            <a:off x="8046720" y="5289488"/>
            <a:ext cx="518160" cy="52965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AA4F9ED-FB28-D6A5-7595-B5A3C83BB911}"/>
              </a:ext>
            </a:extLst>
          </p:cNvPr>
          <p:cNvSpPr/>
          <p:nvPr/>
        </p:nvSpPr>
        <p:spPr>
          <a:xfrm>
            <a:off x="10572790" y="2133596"/>
            <a:ext cx="4638532" cy="4815174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A4E528E-AAB9-F134-D974-8307F041F508}"/>
              </a:ext>
            </a:extLst>
          </p:cNvPr>
          <p:cNvSpPr/>
          <p:nvPr/>
        </p:nvSpPr>
        <p:spPr>
          <a:xfrm>
            <a:off x="6339840" y="570668"/>
            <a:ext cx="518160" cy="52965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26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C690D6-9792-16A7-192B-E607F8FDF4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40091B88-3134-0BA9-51F6-906125B2EEF7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BFA977-630F-3058-DD4E-D58385D0F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HOW READY ARE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A0C0E-58E4-C057-F5E2-7C786F9D1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Most informal ARCP deadlines are towards the end of May</a:t>
            </a:r>
          </a:p>
          <a:p>
            <a:r>
              <a:rPr lang="en-GB" dirty="0"/>
              <a:t>Most formal ARCP deadlines are in June</a:t>
            </a:r>
          </a:p>
          <a:p>
            <a:r>
              <a:rPr lang="en-GB" dirty="0"/>
              <a:t>This allows time to address any issues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So how do we know if we’re on track to be ready for this deadline?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1C8B70CD-AFC9-C6F6-B983-57AC771974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491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0DEA5-19B3-E2C3-00E1-499182DBB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F8127919-D29F-D721-6CF9-0B5E8237CB6B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B3827D-BE12-B033-6F1A-B90124A8C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HOW READY ARE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F4D01-4A1B-436D-9568-0EFD2D696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Sources of external validation:</a:t>
            </a:r>
          </a:p>
          <a:p>
            <a:pPr lvl="1"/>
            <a:r>
              <a:rPr lang="en-GB" sz="2800" dirty="0"/>
              <a:t>Educational supervisor – ask them to review your </a:t>
            </a:r>
            <a:r>
              <a:rPr lang="en-GB" sz="2800" dirty="0" err="1"/>
              <a:t>ePortfolio</a:t>
            </a:r>
            <a:r>
              <a:rPr lang="en-GB" sz="2800" dirty="0"/>
              <a:t> remotely or with you and what areas you should improve on before submission</a:t>
            </a:r>
          </a:p>
          <a:p>
            <a:pPr lvl="1"/>
            <a:r>
              <a:rPr lang="en-GB" sz="2800" dirty="0"/>
              <a:t>FPTDs – most FPTDs are happy to review </a:t>
            </a:r>
            <a:r>
              <a:rPr lang="en-GB" sz="2800" dirty="0" err="1"/>
              <a:t>ePortfolios</a:t>
            </a:r>
            <a:r>
              <a:rPr lang="en-GB" sz="2800" dirty="0"/>
              <a:t> as well BUT try not to overload them! Speak to your ES first</a:t>
            </a:r>
          </a:p>
          <a:p>
            <a:pPr lvl="1"/>
            <a:r>
              <a:rPr lang="en-GB" sz="2800" dirty="0"/>
              <a:t>Colleagues – ask colleagues if there was one area of your </a:t>
            </a:r>
            <a:r>
              <a:rPr lang="en-GB" sz="2800" dirty="0" err="1"/>
              <a:t>ePortfolio</a:t>
            </a:r>
            <a:r>
              <a:rPr lang="en-GB" sz="2800" dirty="0"/>
              <a:t> to improve, what would it be?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0BBBF69F-7529-C4F4-ECBB-325D7C7D9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4081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7337B-3FA6-EDCC-9FF8-36D81D231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E2070209-2454-5B3F-D989-07A5802B7356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B9B0B6-95B0-EBCB-4D54-BD9EC8ACF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HOW READY ARE YOU?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B879E-FFC1-17AF-18B2-2961B4DAC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Sources of internal validation:</a:t>
            </a:r>
          </a:p>
          <a:p>
            <a:pPr lvl="1"/>
            <a:r>
              <a:rPr lang="en-GB" sz="2800" dirty="0"/>
              <a:t>Check Horus and Turas to see that you’re meeting minimum requirements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048B21B9-03A4-E85E-8AA2-29B43E9B5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802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AC942-0DD9-A556-2523-85E060383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BAB7A810-D98E-7E0D-9939-451BF9EAA22D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4E324E-C25B-D7D3-D53D-E97E8643E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HORUS – HOW READY ARE YOU?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CD6835CF-1680-1E85-1E43-301081D8B6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296BD05-D5CD-C970-B872-2CD92A5E10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748" y="1674634"/>
            <a:ext cx="6897523" cy="22121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C80CCDC-8F41-E4BF-E241-A6F78831C1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1360" y="2224706"/>
            <a:ext cx="6235224" cy="447073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A67B5A8-25DE-A90F-A144-5007C5105E17}"/>
              </a:ext>
            </a:extLst>
          </p:cNvPr>
          <p:cNvSpPr/>
          <p:nvPr/>
        </p:nvSpPr>
        <p:spPr>
          <a:xfrm>
            <a:off x="667774" y="1940560"/>
            <a:ext cx="731520" cy="284146"/>
          </a:xfrm>
          <a:prstGeom prst="rect">
            <a:avLst/>
          </a:prstGeom>
          <a:solidFill>
            <a:srgbClr val="D1DA21">
              <a:alpha val="30196"/>
            </a:srgbClr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2BCF90-11CB-1643-3C23-FD4E14D85C68}"/>
              </a:ext>
            </a:extLst>
          </p:cNvPr>
          <p:cNvSpPr/>
          <p:nvPr/>
        </p:nvSpPr>
        <p:spPr>
          <a:xfrm>
            <a:off x="370348" y="2432921"/>
            <a:ext cx="629033" cy="284146"/>
          </a:xfrm>
          <a:prstGeom prst="rect">
            <a:avLst/>
          </a:prstGeom>
          <a:solidFill>
            <a:srgbClr val="D1DA21">
              <a:alpha val="30196"/>
            </a:srgbClr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8E1B44-380A-501C-5007-5597ADEADA6F}"/>
              </a:ext>
            </a:extLst>
          </p:cNvPr>
          <p:cNvSpPr/>
          <p:nvPr/>
        </p:nvSpPr>
        <p:spPr>
          <a:xfrm>
            <a:off x="4526280" y="2193892"/>
            <a:ext cx="731520" cy="284146"/>
          </a:xfrm>
          <a:prstGeom prst="rect">
            <a:avLst/>
          </a:prstGeom>
          <a:solidFill>
            <a:srgbClr val="D1DA21">
              <a:alpha val="30196"/>
            </a:srgbClr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386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F9DE2-CBBE-B983-4F5D-BC2722CF9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Single Corner Snipped 3">
            <a:extLst>
              <a:ext uri="{FF2B5EF4-FFF2-40B4-BE49-F238E27FC236}">
                <a16:creationId xmlns:a16="http://schemas.microsoft.com/office/drawing/2014/main" id="{AE800CDA-1163-C27C-DD73-D91509F1A577}"/>
              </a:ext>
            </a:extLst>
          </p:cNvPr>
          <p:cNvSpPr/>
          <p:nvPr/>
        </p:nvSpPr>
        <p:spPr>
          <a:xfrm flipV="1">
            <a:off x="0" y="394158"/>
            <a:ext cx="10515600" cy="1061013"/>
          </a:xfrm>
          <a:prstGeom prst="snip1Rect">
            <a:avLst>
              <a:gd name="adj" fmla="val 50000"/>
            </a:avLst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C64F3F-29F9-E52E-489B-F850ADF24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06131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TURAS – HOW READY ARE YOU?</a:t>
            </a:r>
          </a:p>
        </p:txBody>
      </p:sp>
      <p:pic>
        <p:nvPicPr>
          <p:cNvPr id="1026" name="Picture 2" descr="UK Foundation Programme">
            <a:extLst>
              <a:ext uri="{FF2B5EF4-FFF2-40B4-BE49-F238E27FC236}">
                <a16:creationId xmlns:a16="http://schemas.microsoft.com/office/drawing/2014/main" id="{510262DB-D817-1C9E-6F35-D8537DEA6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0764" y="5894644"/>
            <a:ext cx="23145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A53ACFCB-8C76-9BE8-1509-017616C201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3663" y="1838147"/>
            <a:ext cx="2817287" cy="435133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7EEA043-B381-1BE0-8EB8-75F194DE98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6274" y="1917133"/>
            <a:ext cx="2817287" cy="43978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78ECB7F-8CD9-FA2F-647F-D8E99129F4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8885" y="1917133"/>
            <a:ext cx="3309153" cy="439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931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47B38-3DD8-229C-C7B2-A7D861EE2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28FE99-253D-F942-F545-C58DD798597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85"/>
          </a:solidFill>
          <a:ln>
            <a:solidFill>
              <a:srgbClr val="033F8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A71C6CF-045A-4A11-7F2F-B649CCB5E99C}"/>
              </a:ext>
            </a:extLst>
          </p:cNvPr>
          <p:cNvSpPr txBox="1">
            <a:spLocks/>
          </p:cNvSpPr>
          <p:nvPr/>
        </p:nvSpPr>
        <p:spPr>
          <a:xfrm>
            <a:off x="716772" y="2358451"/>
            <a:ext cx="10515600" cy="170554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9600" dirty="0">
                <a:solidFill>
                  <a:schemeClr val="bg1"/>
                </a:solidFill>
              </a:rPr>
              <a:t>Harder FPCs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2317B68-27B0-E5F7-2804-ADE344596DBF}"/>
              </a:ext>
            </a:extLst>
          </p:cNvPr>
          <p:cNvSpPr/>
          <p:nvPr/>
        </p:nvSpPr>
        <p:spPr>
          <a:xfrm>
            <a:off x="-230894" y="1057305"/>
            <a:ext cx="2844800" cy="260229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A132032-C6FD-FA04-18EE-8A34D3B7B5F5}"/>
              </a:ext>
            </a:extLst>
          </p:cNvPr>
          <p:cNvSpPr/>
          <p:nvPr/>
        </p:nvSpPr>
        <p:spPr>
          <a:xfrm>
            <a:off x="1579388" y="386745"/>
            <a:ext cx="1341120" cy="1341119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31369EA-A4C8-D0D7-6CD9-21242EBAFCF2}"/>
              </a:ext>
            </a:extLst>
          </p:cNvPr>
          <p:cNvSpPr/>
          <p:nvPr/>
        </p:nvSpPr>
        <p:spPr>
          <a:xfrm>
            <a:off x="8930148" y="0"/>
            <a:ext cx="2844800" cy="2602291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4E9BC9A-2137-E974-5AE1-873F651A49B0}"/>
              </a:ext>
            </a:extLst>
          </p:cNvPr>
          <p:cNvSpPr/>
          <p:nvPr/>
        </p:nvSpPr>
        <p:spPr>
          <a:xfrm>
            <a:off x="7294388" y="4694587"/>
            <a:ext cx="518160" cy="529651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EADAB9E-F94C-70AC-E7D2-70C436EEFB6F}"/>
              </a:ext>
            </a:extLst>
          </p:cNvPr>
          <p:cNvSpPr/>
          <p:nvPr/>
        </p:nvSpPr>
        <p:spPr>
          <a:xfrm>
            <a:off x="7423928" y="5081000"/>
            <a:ext cx="4638532" cy="4815174"/>
          </a:xfrm>
          <a:prstGeom prst="ellipse">
            <a:avLst/>
          </a:prstGeom>
          <a:solidFill>
            <a:srgbClr val="D1DA21"/>
          </a:solidFill>
          <a:ln>
            <a:solidFill>
              <a:srgbClr val="D1DA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70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4de4b5-bb9a-49ca-9a96-bebc32b577e7">
      <Terms xmlns="http://schemas.microsoft.com/office/infopath/2007/PartnerControls"/>
    </lcf76f155ced4ddcb4097134ff3c332f>
    <_ip_UnifiedCompliancePolicyUIAction xmlns="4e8ed25f-e524-462f-a0f4-a9a24ef012cf" xsi:nil="true"/>
    <_ip_UnifiedCompliancePolicyProperties xmlns="4e8ed25f-e524-462f-a0f4-a9a24ef012cf" xsi:nil="true"/>
    <TaxCatchAll xmlns="4e8ed25f-e524-462f-a0f4-a9a24ef012c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CDF450EB6F1046B33EE541AA1406A4" ma:contentTypeVersion="23" ma:contentTypeDescription="Create a new document." ma:contentTypeScope="" ma:versionID="653be2cf4393006b0f213cc5813c44fa">
  <xsd:schema xmlns:xsd="http://www.w3.org/2001/XMLSchema" xmlns:xs="http://www.w3.org/2001/XMLSchema" xmlns:p="http://schemas.microsoft.com/office/2006/metadata/properties" xmlns:ns2="4d4de4b5-bb9a-49ca-9a96-bebc32b577e7" xmlns:ns3="4e8ed25f-e524-462f-a0f4-a9a24ef012cf" targetNamespace="http://schemas.microsoft.com/office/2006/metadata/properties" ma:root="true" ma:fieldsID="06772ea3c2ce29b63471cb003d14f5d8" ns2:_="" ns3:_="">
    <xsd:import namespace="4d4de4b5-bb9a-49ca-9a96-bebc32b577e7"/>
    <xsd:import namespace="4e8ed25f-e524-462f-a0f4-a9a24ef012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3:_ip_UnifiedCompliancePolicyProperties" minOccurs="0"/>
                <xsd:element ref="ns3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4de4b5-bb9a-49ca-9a96-bebc32b577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d25f-e524-462f-a0f4-a9a24ef012cf" elementFormDefault="qualified">
    <xsd:import namespace="http://schemas.microsoft.com/office/2006/documentManagement/types"/>
    <xsd:import namespace="http://schemas.microsoft.com/office/infopath/2007/PartnerControls"/>
    <xsd:element name="SharedWithUsers" ma:index="6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ip_UnifiedCompliancePolicyProperties" ma:index="18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2" nillable="true" ma:displayName="Taxonomy Catch All Column" ma:hidden="true" ma:list="{d3f708d2-48ee-4a18-b7aa-4ad2e6a83d8f}" ma:internalName="TaxCatchAll" ma:showField="CatchAllData" ma:web="4e8ed25f-e524-462f-a0f4-a9a24ef012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1E53D3-50E1-4CFA-B19E-3EA6E77DD163}">
  <ds:schemaRefs>
    <ds:schemaRef ds:uri="http://schemas.microsoft.com/office/2006/metadata/properties"/>
    <ds:schemaRef ds:uri="http://schemas.microsoft.com/office/infopath/2007/PartnerControls"/>
    <ds:schemaRef ds:uri="4d4de4b5-bb9a-49ca-9a96-bebc32b577e7"/>
    <ds:schemaRef ds:uri="4e8ed25f-e524-462f-a0f4-a9a24ef012cf"/>
  </ds:schemaRefs>
</ds:datastoreItem>
</file>

<file path=customXml/itemProps2.xml><?xml version="1.0" encoding="utf-8"?>
<ds:datastoreItem xmlns:ds="http://schemas.openxmlformats.org/officeDocument/2006/customXml" ds:itemID="{35ACA21F-AAFE-4C48-ADE3-283E4C6DF2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9E1DB1-A707-4C47-A489-ED03665E91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4de4b5-bb9a-49ca-9a96-bebc32b577e7"/>
    <ds:schemaRef ds:uri="4e8ed25f-e524-462f-a0f4-a9a24ef012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1653</Words>
  <Application>Microsoft Office PowerPoint</Application>
  <PresentationFormat>Widescreen</PresentationFormat>
  <Paragraphs>189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Aptos</vt:lpstr>
      <vt:lpstr>Aptos Display</vt:lpstr>
      <vt:lpstr>Arial</vt:lpstr>
      <vt:lpstr>Office Theme</vt:lpstr>
      <vt:lpstr>PowerPoint Presentation</vt:lpstr>
      <vt:lpstr>OUTLINE</vt:lpstr>
      <vt:lpstr>PowerPoint Presentation</vt:lpstr>
      <vt:lpstr>HOW READY ARE YOU?</vt:lpstr>
      <vt:lpstr>HOW READY ARE YOU?</vt:lpstr>
      <vt:lpstr>HOW READY ARE YOU?</vt:lpstr>
      <vt:lpstr>HORUS – HOW READY ARE YOU?</vt:lpstr>
      <vt:lpstr>TURAS – HOW READY ARE YOU?</vt:lpstr>
      <vt:lpstr>PowerPoint Presentation</vt:lpstr>
      <vt:lpstr>ePORTFOLIO SURVEY</vt:lpstr>
      <vt:lpstr>FPC 7</vt:lpstr>
      <vt:lpstr>FPC 7</vt:lpstr>
      <vt:lpstr>FPC 8</vt:lpstr>
      <vt:lpstr>FPC 8</vt:lpstr>
      <vt:lpstr>FPC 9</vt:lpstr>
      <vt:lpstr>FPC 9</vt:lpstr>
      <vt:lpstr>FPC 11</vt:lpstr>
      <vt:lpstr>FPC 11</vt:lpstr>
      <vt:lpstr>PowerPoint Presentation</vt:lpstr>
      <vt:lpstr>e-lfh</vt:lpstr>
      <vt:lpstr>e-lfh Recommendations</vt:lpstr>
      <vt:lpstr>PowerPoint Presentation</vt:lpstr>
      <vt:lpstr>Achievements</vt:lpstr>
      <vt:lpstr>Achievements - Horus</vt:lpstr>
      <vt:lpstr>Achievements - Turas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Devon Ward</dc:creator>
  <cp:lastModifiedBy>VARNAI, Kata (FOUNDATION PROGRAMME)</cp:lastModifiedBy>
  <cp:revision>2</cp:revision>
  <dcterms:created xsi:type="dcterms:W3CDTF">2026-04-17T09:14:27Z</dcterms:created>
  <dcterms:modified xsi:type="dcterms:W3CDTF">2026-04-22T15:08:44Z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0x01010057CDF450EB6F1046B33EE541AA1406A4</vt:lpwstr>
  </property>
  <property fmtid="{D5CDD505-2E9C-101B-9397-08002B2CF9AE}" pid="3" name="MediaServiceImageTags">
    <vt:lpwstr/>
  </property>
</Properties>
</file>