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5" r:id="rId2"/>
    <p:sldId id="309" r:id="rId3"/>
    <p:sldId id="303" r:id="rId4"/>
    <p:sldId id="264" r:id="rId5"/>
    <p:sldId id="304" r:id="rId6"/>
    <p:sldId id="265" r:id="rId7"/>
    <p:sldId id="267" r:id="rId8"/>
    <p:sldId id="310" r:id="rId9"/>
    <p:sldId id="270" r:id="rId10"/>
    <p:sldId id="307" r:id="rId11"/>
    <p:sldId id="271" r:id="rId12"/>
    <p:sldId id="308" r:id="rId13"/>
    <p:sldId id="272" r:id="rId14"/>
    <p:sldId id="295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617" autoAdjust="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2077D-1E85-4866-93AE-DB82A0FC13ED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007A5-22F2-43E6-8EFD-F2FBD3D72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3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007A5-22F2-43E6-8EFD-F2FBD3D721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0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E651-1334-4E3D-A210-49865EF5A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4A801-05B6-48DB-8263-FE29D70A2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06A5A-7409-4B27-9DA5-9EC6C00D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6F15-9558-405C-81F0-6763136C2F33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141F9-D15D-4A7E-971F-1EC92F9F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2C5B5-4FA5-4239-BBAC-654ECF38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B55-4847-4F1D-BDCB-9736A2AC5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92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0E36-DDC5-4531-9802-3D7009AE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D4666-CFB7-4161-9E33-3F48424CA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73CB9-7657-494C-880E-F2EE54A4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6F15-9558-405C-81F0-6763136C2F33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4CD65-04FA-4908-BBB7-B9FD882C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58117-30C6-4C30-A2B9-84A994AB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B55-4847-4F1D-BDCB-9736A2AC5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3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614FCD-F07A-42A0-B51B-0CB3CDB16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FBB6D-C5FC-4B98-BDF2-08FDF2F76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EFFE5-E69E-4F77-807F-38556DEB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6F15-9558-405C-81F0-6763136C2F33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34FA0-26D0-4710-9A6F-4E9D353A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318B0-61C5-41B0-849F-90C64757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B55-4847-4F1D-BDCB-9736A2AC5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82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43C7E-0419-4EAE-811F-13927E33D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9532D-30D1-4D97-B46D-8B58C119D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97E23-7A9B-4F4D-95CC-69D9874C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6F15-9558-405C-81F0-6763136C2F33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BBF14-EF4F-4899-800B-F4B8EAE3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F2170-4C8A-43D6-97DB-DAAC5E64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B55-4847-4F1D-BDCB-9736A2AC5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0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0D2A-3BEB-4035-9471-93B1875B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5A5B5-E7A0-44F6-AF4E-8A30136A0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EAABD-6264-43F0-B641-2102F9D0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6F15-9558-405C-81F0-6763136C2F33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B4C64-A970-4114-BB78-DBC8DD50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FD3D6-CF3D-43D5-A178-211CA525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B55-4847-4F1D-BDCB-9736A2AC5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61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DA06-18C9-45E8-B8E9-2CA64C1C2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78062-6E3A-40D1-B212-2F98805CF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11D30-0409-4802-842E-3A785F036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37351-7A65-4FBA-8B0D-B3B1DF81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6F15-9558-405C-81F0-6763136C2F33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25034-E5AE-4B72-A53F-BBF62809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348B7-E667-4C1D-85E2-1B2B7B006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B55-4847-4F1D-BDCB-9736A2AC5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8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46E2-1A9F-48DC-9DC6-51B59193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CE518-A083-4F9C-B5FC-CF6AA39F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14357-1B6E-410B-9E0D-BCCF6AC21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B1D5A-8EFB-472B-92C6-AF38BD5C5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CAD87-2492-4C93-A38E-82BFD6637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016E82-EFB9-4B7B-A7E1-8BC364E3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6F15-9558-405C-81F0-6763136C2F33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B72B91-A2B5-48D4-AD51-BAD2483ED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A3C511-7CD1-4AD9-8830-8DB318E6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B55-4847-4F1D-BDCB-9736A2AC5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4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0D29-CAE4-4EA4-8DB6-51BD8EAB1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87D9B-D1F9-4FEB-AD34-C0F96BB4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6F15-9558-405C-81F0-6763136C2F33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F3B49-8F67-47E8-BC58-8722A098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CA430-9C04-420C-BE36-4A5FEEDC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B55-4847-4F1D-BDCB-9736A2AC5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59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58A8D-7AFF-474A-8281-B3187F808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6F15-9558-405C-81F0-6763136C2F33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A4552-7B81-4759-821E-4D33322A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0F8CC-D727-4288-A20A-B5F38A21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B55-4847-4F1D-BDCB-9736A2AC5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16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6377-FEFF-429C-B109-566292A69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6A054-4A71-4FB7-A70B-A6C923DCC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A9D75-3F41-4391-8BFB-C44D79E87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CEE64-576A-45EA-8B01-EE2D102D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6F15-9558-405C-81F0-6763136C2F33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AD3E8-1ECA-464B-B1DD-6BABD0C9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AEE77-0603-4F5B-8EA6-664A0836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B55-4847-4F1D-BDCB-9736A2AC5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99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C080-DE59-42CA-B993-006B6DB9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3528D-6B84-481F-9AF7-83D6BD1F3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0613D-3720-40D0-9D01-332EED72C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8A6BA-074B-4DF3-8C3A-2C7BD310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6F15-9558-405C-81F0-6763136C2F33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BA007-932F-4AC4-BFB9-DC8282771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701BC-3F08-4A11-988F-FD9BF5FC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B55-4847-4F1D-BDCB-9736A2AC5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1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F3542-5D1A-4B2D-82DE-DF6A032B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38FD7-399D-478C-BDD2-E42936B33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21DBB-4B38-459C-9EEF-877F86929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66F15-9558-405C-81F0-6763136C2F33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BA71-001B-47D1-9492-E5D7F8B86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75FB-2FC2-4378-BF30-2F57F4EA6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DAB55-4847-4F1D-BDCB-9736A2AC5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8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4EDE-C924-4F35-92D7-C54D7F08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74609"/>
            <a:ext cx="10515600" cy="1500187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/>
              <a:t>Making the most of your e-portfolio </a:t>
            </a:r>
            <a:br>
              <a:rPr lang="en-GB" sz="4800" b="1" dirty="0"/>
            </a:br>
            <a:r>
              <a:rPr lang="en-GB" sz="4800" b="1" dirty="0"/>
              <a:t>Tips, tools and reflections </a:t>
            </a:r>
            <a:endParaRPr lang="en-GB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4EBA0-4FE9-4F8A-B474-BC9F6C404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1595" y="4549061"/>
            <a:ext cx="7644330" cy="150018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Dr Ruth Eakin		Deputy FSD Northern Ireland (NI)</a:t>
            </a:r>
          </a:p>
          <a:p>
            <a:r>
              <a:rPr lang="en-GB" dirty="0">
                <a:solidFill>
                  <a:schemeClr val="tx1"/>
                </a:solidFill>
              </a:rPr>
              <a:t>Dr Debbie Cullen	Foundation Programme Director (NI)</a:t>
            </a:r>
          </a:p>
          <a:p>
            <a:r>
              <a:rPr lang="en-GB" dirty="0">
                <a:solidFill>
                  <a:schemeClr val="tx1"/>
                </a:solidFill>
              </a:rPr>
              <a:t>Dr Devon Ward	FY2 UKFPO Fellow</a:t>
            </a:r>
          </a:p>
        </p:txBody>
      </p:sp>
      <p:pic>
        <p:nvPicPr>
          <p:cNvPr id="1026" name="Picture 2" descr="Foundation Recruitment">
            <a:extLst>
              <a:ext uri="{FF2B5EF4-FFF2-40B4-BE49-F238E27FC236}">
                <a16:creationId xmlns:a16="http://schemas.microsoft.com/office/drawing/2014/main" id="{3614D7AB-633B-41DE-A548-C195BF47A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623424" y="631981"/>
            <a:ext cx="3736725" cy="1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131F71-8D77-4654-8845-A906CE7E8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2" y="527564"/>
            <a:ext cx="3060857" cy="130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0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EEC5-E5A9-4FB4-B8E3-803A8916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A6FF7-F5C9-4364-B3B8-B2CD1DFBE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20990" r="4978" b="15631"/>
          <a:stretch/>
        </p:blipFill>
        <p:spPr bwMode="auto">
          <a:xfrm>
            <a:off x="595422" y="1605516"/>
            <a:ext cx="11093643" cy="442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8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EEC5-E5A9-4FB4-B8E3-803A8916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Supervisor 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694E0-B148-4317-9C84-43C8E52C4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8" t="15253" r="1361" b="6340"/>
          <a:stretch/>
        </p:blipFill>
        <p:spPr bwMode="auto">
          <a:xfrm>
            <a:off x="553548" y="1563096"/>
            <a:ext cx="5457389" cy="492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5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EEC5-E5A9-4FB4-B8E3-803A8916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Supervisor 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694E0-B148-4317-9C84-43C8E52C4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8" t="15253" r="1361" b="6340"/>
          <a:stretch/>
        </p:blipFill>
        <p:spPr bwMode="auto">
          <a:xfrm>
            <a:off x="553548" y="1563096"/>
            <a:ext cx="5457389" cy="492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2D9BFD2-CF96-446B-AB21-0BF71B290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2" t="16725" r="3710" b="7044"/>
          <a:stretch/>
        </p:blipFill>
        <p:spPr bwMode="auto">
          <a:xfrm>
            <a:off x="6349409" y="1669422"/>
            <a:ext cx="5217211" cy="482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8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EEC5-E5A9-4FB4-B8E3-803A8916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ARCP Checklist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90528-2A63-4EA0-B05B-E956159B1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3" r="1262" b="2221"/>
          <a:stretch/>
        </p:blipFill>
        <p:spPr bwMode="auto">
          <a:xfrm>
            <a:off x="603338" y="1435395"/>
            <a:ext cx="10868248" cy="519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0EC87A-C442-42E5-9DD3-32535934D66E}"/>
              </a:ext>
            </a:extLst>
          </p:cNvPr>
          <p:cNvSpPr/>
          <p:nvPr/>
        </p:nvSpPr>
        <p:spPr>
          <a:xfrm>
            <a:off x="838200" y="3019702"/>
            <a:ext cx="10515600" cy="12474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61539D-A656-4864-8DBD-A073D1B8E4CD}"/>
              </a:ext>
            </a:extLst>
          </p:cNvPr>
          <p:cNvSpPr/>
          <p:nvPr/>
        </p:nvSpPr>
        <p:spPr>
          <a:xfrm>
            <a:off x="838200" y="5914030"/>
            <a:ext cx="10515600" cy="3502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2473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EEC5-E5A9-4FB4-B8E3-803A8916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ARCP Checklist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90528-2A63-4EA0-B05B-E956159B1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3" r="1262" b="2221"/>
          <a:stretch/>
        </p:blipFill>
        <p:spPr bwMode="auto">
          <a:xfrm>
            <a:off x="603338" y="1435395"/>
            <a:ext cx="10868248" cy="519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A9665D-49E9-4753-B558-C00CF0899068}"/>
              </a:ext>
            </a:extLst>
          </p:cNvPr>
          <p:cNvSpPr/>
          <p:nvPr/>
        </p:nvSpPr>
        <p:spPr>
          <a:xfrm>
            <a:off x="838200" y="4254500"/>
            <a:ext cx="10515600" cy="1714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E79A806-E8D6-4EFE-88B8-0A3F0A9220A7}"/>
              </a:ext>
            </a:extLst>
          </p:cNvPr>
          <p:cNvCxnSpPr>
            <a:cxnSpLocks/>
          </p:cNvCxnSpPr>
          <p:nvPr/>
        </p:nvCxnSpPr>
        <p:spPr>
          <a:xfrm flipH="1">
            <a:off x="6215865" y="2854441"/>
            <a:ext cx="5490583" cy="26863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3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EEC5-E5A9-4FB4-B8E3-803A8916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ARCP Checklist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90528-2A63-4EA0-B05B-E956159B1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3" r="1262" b="2221"/>
          <a:stretch/>
        </p:blipFill>
        <p:spPr bwMode="auto">
          <a:xfrm>
            <a:off x="603338" y="1435395"/>
            <a:ext cx="10868248" cy="519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9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4EDE-C924-4F35-92D7-C54D7F08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e-portfolios?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FA15C-7712-446F-9620-155AD1ADC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89"/>
          <a:stretch/>
        </p:blipFill>
        <p:spPr>
          <a:xfrm>
            <a:off x="6455892" y="1767155"/>
            <a:ext cx="5172451" cy="3880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BB63F-9558-457B-9A96-30E4448CD4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5"/>
          <a:stretch/>
        </p:blipFill>
        <p:spPr>
          <a:xfrm>
            <a:off x="480208" y="1952091"/>
            <a:ext cx="5615792" cy="40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4EDE-C924-4F35-92D7-C54D7F08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e-portfolios?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2640C-817D-4936-BCA1-CE7A3D73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Promote life long continuous learning</a:t>
            </a:r>
          </a:p>
          <a:p>
            <a:r>
              <a:rPr lang="en-GB" dirty="0"/>
              <a:t>Log evidence and show progress</a:t>
            </a:r>
          </a:p>
          <a:p>
            <a:r>
              <a:rPr lang="en-GB" dirty="0"/>
              <a:t>Record reflections </a:t>
            </a:r>
          </a:p>
          <a:p>
            <a:r>
              <a:rPr lang="en-GB" dirty="0"/>
              <a:t>Supervisor reports</a:t>
            </a:r>
          </a:p>
          <a:p>
            <a:r>
              <a:rPr lang="en-GB" dirty="0"/>
              <a:t>Review personal development (PDP)</a:t>
            </a:r>
          </a:p>
          <a:p>
            <a:r>
              <a:rPr lang="en-GB" dirty="0"/>
              <a:t>Interviews/CVs/Career development</a:t>
            </a:r>
          </a:p>
          <a:p>
            <a:endParaRPr lang="en-GB" sz="1050" b="1" dirty="0"/>
          </a:p>
          <a:p>
            <a:r>
              <a:rPr lang="en-GB" b="1" dirty="0"/>
              <a:t>For the ARCP panel to look through and award an outcome!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E06DD-2CA9-433F-B488-0CB0FC5A1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94" t="28837" r="9564" b="31627"/>
          <a:stretch/>
        </p:blipFill>
        <p:spPr>
          <a:xfrm>
            <a:off x="7484843" y="2382645"/>
            <a:ext cx="3997602" cy="2740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057F96-A409-4E2C-8287-12CF64B832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3946" t="41125" r="58253" b="30602"/>
          <a:stretch/>
        </p:blipFill>
        <p:spPr>
          <a:xfrm>
            <a:off x="7074650" y="1943682"/>
            <a:ext cx="1188448" cy="1061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B30EFB-5A2E-445B-B406-FCD8FDB56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"/>
          <a:stretch/>
        </p:blipFill>
        <p:spPr>
          <a:xfrm rot="591510">
            <a:off x="9437380" y="502958"/>
            <a:ext cx="1797881" cy="21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0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EEC5-E5A9-4FB4-B8E3-803A8916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10" y="645596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Higher Level Outcomes (HLOs) and Foundation Professional Capabilities (FPCs)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49873-C7C9-40E4-AB82-F4969EBBC884}"/>
              </a:ext>
            </a:extLst>
          </p:cNvPr>
          <p:cNvSpPr txBox="1"/>
          <p:nvPr/>
        </p:nvSpPr>
        <p:spPr>
          <a:xfrm>
            <a:off x="4193124" y="7108831"/>
            <a:ext cx="3455884" cy="28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Patient Care Through Training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B74C07-FCF4-4ECE-B66B-A52C0923B7C1}"/>
              </a:ext>
            </a:extLst>
          </p:cNvPr>
          <p:cNvGrpSpPr/>
          <p:nvPr/>
        </p:nvGrpSpPr>
        <p:grpSpPr>
          <a:xfrm>
            <a:off x="846505" y="2205610"/>
            <a:ext cx="10437346" cy="4380126"/>
            <a:chOff x="516276" y="2313379"/>
            <a:chExt cx="10837524" cy="426748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77A3620-6F4F-4872-BD11-CA28860D01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1" t="31986" r="4297" b="14706"/>
            <a:stretch/>
          </p:blipFill>
          <p:spPr bwMode="auto">
            <a:xfrm>
              <a:off x="516276" y="3291048"/>
              <a:ext cx="10837524" cy="3289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EC0100-AAC7-4A91-8E4B-95BBB36C8E2D}"/>
                </a:ext>
              </a:extLst>
            </p:cNvPr>
            <p:cNvSpPr txBox="1"/>
            <p:nvPr/>
          </p:nvSpPr>
          <p:spPr>
            <a:xfrm>
              <a:off x="759970" y="2313379"/>
              <a:ext cx="3433155" cy="710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1. An accountable, capable and compassionate clinician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9A98ED-6FBF-4834-B1D0-402E8B82008D}"/>
                </a:ext>
              </a:extLst>
            </p:cNvPr>
            <p:cNvSpPr txBox="1"/>
            <p:nvPr/>
          </p:nvSpPr>
          <p:spPr>
            <a:xfrm>
              <a:off x="4307069" y="2313379"/>
              <a:ext cx="3169093" cy="710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2. A valuable member of the healthcare workforce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8AB930-9DCE-4406-9D48-947AFC40FCCA}"/>
                </a:ext>
              </a:extLst>
            </p:cNvPr>
            <p:cNvSpPr txBox="1"/>
            <p:nvPr/>
          </p:nvSpPr>
          <p:spPr>
            <a:xfrm>
              <a:off x="7822523" y="2313379"/>
              <a:ext cx="3169093" cy="131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3. A professional, responsible for their own practice and portfolio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87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10872C-B45F-424F-AF65-859B35DF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Pieces of Evidence for eportfolio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A63777-8D71-401E-BC32-1279B65B0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45" y="1690688"/>
            <a:ext cx="4945473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054705-5B95-47BE-8A35-E62CAA8F4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7" t="21031" r="1791" b="9150"/>
          <a:stretch/>
        </p:blipFill>
        <p:spPr bwMode="auto">
          <a:xfrm>
            <a:off x="7061693" y="2277413"/>
            <a:ext cx="3616657" cy="358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6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EEC5-E5A9-4FB4-B8E3-803A8916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 Areas of Core 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FA093-44A9-4BAB-BD40-B1236DC0B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26854" r="5785" b="14406"/>
          <a:stretch/>
        </p:blipFill>
        <p:spPr bwMode="auto">
          <a:xfrm>
            <a:off x="1044017" y="2753724"/>
            <a:ext cx="9570908" cy="353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C60D756-F7A8-412D-A0F2-82BA4CE34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4652" r="5785" b="6548"/>
          <a:stretch/>
        </p:blipFill>
        <p:spPr bwMode="auto">
          <a:xfrm>
            <a:off x="1044017" y="1924494"/>
            <a:ext cx="10775928" cy="59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91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EEC5-E5A9-4FB4-B8E3-803A8916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learning methods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C9C4E-4469-468E-B90F-5AF99687B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327" r="5851" b="38682"/>
          <a:stretch/>
        </p:blipFill>
        <p:spPr bwMode="auto">
          <a:xfrm>
            <a:off x="668608" y="1739642"/>
            <a:ext cx="10422081" cy="352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EF4F1D-9067-47AC-8619-BF59F6135F32}"/>
              </a:ext>
            </a:extLst>
          </p:cNvPr>
          <p:cNvSpPr txBox="1"/>
          <p:nvPr/>
        </p:nvSpPr>
        <p:spPr>
          <a:xfrm>
            <a:off x="2353929" y="5457013"/>
            <a:ext cx="230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Core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63AF7-EB12-4248-9103-81AB85B5234A}"/>
              </a:ext>
            </a:extLst>
          </p:cNvPr>
          <p:cNvSpPr txBox="1"/>
          <p:nvPr/>
        </p:nvSpPr>
        <p:spPr>
          <a:xfrm>
            <a:off x="5879648" y="5457013"/>
            <a:ext cx="543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Non-core learning, or more core, or both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18FE13B-DED6-4C06-A270-938AA6DB4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r="827" b="11657"/>
          <a:stretch/>
        </p:blipFill>
        <p:spPr bwMode="auto">
          <a:xfrm>
            <a:off x="719407" y="1711960"/>
            <a:ext cx="10572255" cy="432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4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EEC5-E5A9-4FB4-B8E3-803A8916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E-learning and reflection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A2AA27-087B-40CE-8567-0D6C521EA2AD}"/>
              </a:ext>
            </a:extLst>
          </p:cNvPr>
          <p:cNvPicPr/>
          <p:nvPr/>
        </p:nvPicPr>
        <p:blipFill rotWithShape="1">
          <a:blip r:embed="rId2"/>
          <a:srcRect l="25163" t="23127" r="27839" b="11842"/>
          <a:stretch/>
        </p:blipFill>
        <p:spPr bwMode="auto">
          <a:xfrm>
            <a:off x="6096000" y="1577673"/>
            <a:ext cx="5514761" cy="4335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1EA3E6-D31C-40F6-9B39-645E97BFE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1" y="2355259"/>
            <a:ext cx="5699615" cy="27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EEC5-E5A9-4FB4-B8E3-803A8916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A6FF7-F5C9-4364-B3B8-B2CD1DFBE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20990" r="50036" b="15631"/>
          <a:stretch/>
        </p:blipFill>
        <p:spPr bwMode="auto">
          <a:xfrm>
            <a:off x="595423" y="1605516"/>
            <a:ext cx="5500578" cy="442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79A276-56BE-4A91-8D67-A44423FEE033}"/>
              </a:ext>
            </a:extLst>
          </p:cNvPr>
          <p:cNvPicPr/>
          <p:nvPr/>
        </p:nvPicPr>
        <p:blipFill rotWithShape="1">
          <a:blip r:embed="rId3"/>
          <a:srcRect l="53151" t="37746" r="15198" b="3552"/>
          <a:stretch/>
        </p:blipFill>
        <p:spPr bwMode="auto">
          <a:xfrm>
            <a:off x="7058291" y="1985082"/>
            <a:ext cx="3750121" cy="3727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870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CDF450EB6F1046B33EE541AA1406A4" ma:contentTypeVersion="22" ma:contentTypeDescription="Create a new document." ma:contentTypeScope="" ma:versionID="a613acded2543ad528f392fad0ea6ab7">
  <xsd:schema xmlns:xsd="http://www.w3.org/2001/XMLSchema" xmlns:xs="http://www.w3.org/2001/XMLSchema" xmlns:p="http://schemas.microsoft.com/office/2006/metadata/properties" xmlns:ns2="4d4de4b5-bb9a-49ca-9a96-bebc32b577e7" xmlns:ns3="4e8ed25f-e524-462f-a0f4-a9a24ef012cf" targetNamespace="http://schemas.microsoft.com/office/2006/metadata/properties" ma:root="true" ma:fieldsID="2a7a9db685593b4d499669f547fcaebe" ns2:_="" ns3:_="">
    <xsd:import namespace="4d4de4b5-bb9a-49ca-9a96-bebc32b577e7"/>
    <xsd:import namespace="4e8ed25f-e524-462f-a0f4-a9a24ef01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3:_ip_UnifiedCompliancePolicyProperties" minOccurs="0"/>
                <xsd:element ref="ns3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de4b5-bb9a-49ca-9a96-bebc32b57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ed25f-e524-462f-a0f4-a9a24ef012cf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ip_UnifiedCompliancePolicyProperties" ma:index="18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  <xsd:element name="TaxCatchAll" ma:index="22" nillable="true" ma:displayName="Taxonomy Catch All Column" ma:hidden="true" ma:list="{d3f708d2-48ee-4a18-b7aa-4ad2e6a83d8f}" ma:internalName="TaxCatchAll" ma:showField="CatchAllData" ma:web="4e8ed25f-e524-462f-a0f4-a9a24ef012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4de4b5-bb9a-49ca-9a96-bebc32b577e7">
      <Terms xmlns="http://schemas.microsoft.com/office/infopath/2007/PartnerControls"/>
    </lcf76f155ced4ddcb4097134ff3c332f>
    <_ip_UnifiedCompliancePolicyUIAction xmlns="4e8ed25f-e524-462f-a0f4-a9a24ef012cf" xsi:nil="true"/>
    <_ip_UnifiedCompliancePolicyProperties xmlns="4e8ed25f-e524-462f-a0f4-a9a24ef012cf" xsi:nil="true"/>
    <TaxCatchAll xmlns="4e8ed25f-e524-462f-a0f4-a9a24ef012cf" xsi:nil="true"/>
  </documentManagement>
</p:properties>
</file>

<file path=customXml/itemProps1.xml><?xml version="1.0" encoding="utf-8"?>
<ds:datastoreItem xmlns:ds="http://schemas.openxmlformats.org/officeDocument/2006/customXml" ds:itemID="{579E0E51-8D08-4DFE-8CFF-0DCA66711202}"/>
</file>

<file path=customXml/itemProps2.xml><?xml version="1.0" encoding="utf-8"?>
<ds:datastoreItem xmlns:ds="http://schemas.openxmlformats.org/officeDocument/2006/customXml" ds:itemID="{566A29E9-8D25-41E9-AA9F-9773E6ED5D82}"/>
</file>

<file path=customXml/itemProps3.xml><?xml version="1.0" encoding="utf-8"?>
<ds:datastoreItem xmlns:ds="http://schemas.openxmlformats.org/officeDocument/2006/customXml" ds:itemID="{0F157F37-AE27-4F14-84D5-E97B8ECDEC34}"/>
</file>

<file path=docProps/app.xml><?xml version="1.0" encoding="utf-8"?>
<Properties xmlns="http://schemas.openxmlformats.org/officeDocument/2006/extended-properties" xmlns:vt="http://schemas.openxmlformats.org/officeDocument/2006/docPropsVTypes">
  <TotalTime>17442</TotalTime>
  <Words>174</Words>
  <Application>Microsoft Office PowerPoint</Application>
  <PresentationFormat>Widescreen</PresentationFormat>
  <Paragraphs>33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Making the most of your e-portfolio  Tips, tools and reflections </vt:lpstr>
      <vt:lpstr>What e-portfolios?</vt:lpstr>
      <vt:lpstr>Why e-portfolios?</vt:lpstr>
      <vt:lpstr>Higher Level Outcomes (HLOs) and Foundation Professional Capabilities (FPCs)</vt:lpstr>
      <vt:lpstr>Pieces of Evidence for eportfolio</vt:lpstr>
      <vt:lpstr>Specific Areas of Core Learning</vt:lpstr>
      <vt:lpstr>Other learning methods</vt:lpstr>
      <vt:lpstr>E-learning and reflection</vt:lpstr>
      <vt:lpstr>Assessments</vt:lpstr>
      <vt:lpstr>Assessments</vt:lpstr>
      <vt:lpstr>Supervisor reports</vt:lpstr>
      <vt:lpstr>Supervisor reports</vt:lpstr>
      <vt:lpstr>ARCP Checklist</vt:lpstr>
      <vt:lpstr>ARCP Checklist</vt:lpstr>
      <vt:lpstr>ARCP Checklist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Eakin</dc:creator>
  <cp:lastModifiedBy>Ruth Eakin</cp:lastModifiedBy>
  <cp:revision>117</cp:revision>
  <dcterms:created xsi:type="dcterms:W3CDTF">2024-06-21T17:58:54Z</dcterms:created>
  <dcterms:modified xsi:type="dcterms:W3CDTF">2025-10-03T17:41:41Z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0x01010057CDF450EB6F1046B33EE541AA1406A4</vt:lpwstr>
  </property>
</Properties>
</file>