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404" r:id="rId5"/>
    <p:sldId id="408" r:id="rId6"/>
    <p:sldId id="410" r:id="rId7"/>
    <p:sldId id="411" r:id="rId8"/>
    <p:sldId id="275" r:id="rId9"/>
    <p:sldId id="276" r:id="rId10"/>
    <p:sldId id="412" r:id="rId11"/>
    <p:sldId id="413" r:id="rId12"/>
    <p:sldId id="416" r:id="rId13"/>
    <p:sldId id="414" r:id="rId14"/>
    <p:sldId id="415" r:id="rId15"/>
    <p:sldId id="417" r:id="rId16"/>
    <p:sldId id="418" r:id="rId17"/>
    <p:sldId id="420" r:id="rId18"/>
    <p:sldId id="421" r:id="rId19"/>
    <p:sldId id="409" r:id="rId20"/>
    <p:sldId id="422" r:id="rId21"/>
    <p:sldId id="423" r:id="rId22"/>
    <p:sldId id="424" r:id="rId23"/>
    <p:sldId id="425" r:id="rId24"/>
    <p:sldId id="426" r:id="rId25"/>
    <p:sldId id="427" r:id="rId26"/>
    <p:sldId id="428"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404"/>
            <p14:sldId id="408"/>
            <p14:sldId id="410"/>
            <p14:sldId id="411"/>
            <p14:sldId id="275"/>
            <p14:sldId id="276"/>
            <p14:sldId id="412"/>
            <p14:sldId id="413"/>
            <p14:sldId id="416"/>
            <p14:sldId id="414"/>
            <p14:sldId id="415"/>
            <p14:sldId id="417"/>
            <p14:sldId id="418"/>
            <p14:sldId id="420"/>
            <p14:sldId id="421"/>
            <p14:sldId id="409"/>
            <p14:sldId id="422"/>
            <p14:sldId id="423"/>
            <p14:sldId id="424"/>
            <p14:sldId id="425"/>
            <p14:sldId id="426"/>
            <p14:sldId id="427"/>
            <p14:sldId id="4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4DFC97-4C78-7FD9-14D6-9B25F0990B43}" v="1" dt="2025-09-23T10:19:25.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James (FOUNDATION PROGRAMME)" userId="S::james.clark48@nhs.net::b1260e7c-3d9c-4919-ad31-92b520afa6b8" providerId="AD" clId="Web-{254DFC97-4C78-7FD9-14D6-9B25F0990B43}"/>
    <pc:docChg chg="sldOrd">
      <pc:chgData name="CLARK, James (FOUNDATION PROGRAMME)" userId="S::james.clark48@nhs.net::b1260e7c-3d9c-4919-ad31-92b520afa6b8" providerId="AD" clId="Web-{254DFC97-4C78-7FD9-14D6-9B25F0990B43}" dt="2025-09-23T10:19:25.461" v="0"/>
      <pc:docMkLst>
        <pc:docMk/>
      </pc:docMkLst>
      <pc:sldChg chg="ord">
        <pc:chgData name="CLARK, James (FOUNDATION PROGRAMME)" userId="S::james.clark48@nhs.net::b1260e7c-3d9c-4919-ad31-92b520afa6b8" providerId="AD" clId="Web-{254DFC97-4C78-7FD9-14D6-9B25F0990B43}" dt="2025-09-23T10:19:25.461" v="0"/>
        <pc:sldMkLst>
          <pc:docMk/>
          <pc:sldMk cId="855374160" sldId="425"/>
        </pc:sldMkLst>
      </pc:sldChg>
    </pc:docChg>
  </pc:docChgLst>
  <pc:docChgLst>
    <pc:chgData name="MASDING, Mike (NHS ENGLAND)" userId="S::mike.masding@nhs.net::5cde5ffe-268d-4639-8774-25408a3bf320" providerId="AD" clId="Web-{B2393E90-85C4-B77F-6DE0-85D3ACE0DC40}"/>
    <pc:docChg chg="addSld delSld modSld sldOrd modSection">
      <pc:chgData name="MASDING, Mike (NHS ENGLAND)" userId="S::mike.masding@nhs.net::5cde5ffe-268d-4639-8774-25408a3bf320" providerId="AD" clId="Web-{B2393E90-85C4-B77F-6DE0-85D3ACE0DC40}" dt="2025-09-09T10:53:47.226" v="273"/>
      <pc:docMkLst>
        <pc:docMk/>
      </pc:docMkLst>
      <pc:sldChg chg="del ord">
        <pc:chgData name="MASDING, Mike (NHS ENGLAND)" userId="S::mike.masding@nhs.net::5cde5ffe-268d-4639-8774-25408a3bf320" providerId="AD" clId="Web-{B2393E90-85C4-B77F-6DE0-85D3ACE0DC40}" dt="2025-09-09T10:53:47.226" v="273"/>
        <pc:sldMkLst>
          <pc:docMk/>
          <pc:sldMk cId="0" sldId="259"/>
        </pc:sldMkLst>
      </pc:sldChg>
      <pc:sldChg chg="addSp modSp">
        <pc:chgData name="MASDING, Mike (NHS ENGLAND)" userId="S::mike.masding@nhs.net::5cde5ffe-268d-4639-8774-25408a3bf320" providerId="AD" clId="Web-{B2393E90-85C4-B77F-6DE0-85D3ACE0DC40}" dt="2025-09-09T10:35:13.781" v="272" actId="1076"/>
        <pc:sldMkLst>
          <pc:docMk/>
          <pc:sldMk cId="0" sldId="404"/>
        </pc:sldMkLst>
        <pc:spChg chg="mod">
          <ac:chgData name="MASDING, Mike (NHS ENGLAND)" userId="S::mike.masding@nhs.net::5cde5ffe-268d-4639-8774-25408a3bf320" providerId="AD" clId="Web-{B2393E90-85C4-B77F-6DE0-85D3ACE0DC40}" dt="2025-09-09T10:12:16.549" v="38" actId="20577"/>
          <ac:spMkLst>
            <pc:docMk/>
            <pc:sldMk cId="0" sldId="404"/>
            <ac:spMk id="2" creationId="{25FF6870-0D90-4A27-BDE2-77399BE3C378}"/>
          </ac:spMkLst>
        </pc:spChg>
        <pc:picChg chg="add mod">
          <ac:chgData name="MASDING, Mike (NHS ENGLAND)" userId="S::mike.masding@nhs.net::5cde5ffe-268d-4639-8774-25408a3bf320" providerId="AD" clId="Web-{B2393E90-85C4-B77F-6DE0-85D3ACE0DC40}" dt="2025-09-09T10:34:54.357" v="269" actId="1076"/>
          <ac:picMkLst>
            <pc:docMk/>
            <pc:sldMk cId="0" sldId="404"/>
            <ac:picMk id="4" creationId="{95212FEA-31B3-32D9-0C7E-A9DA7593879C}"/>
          </ac:picMkLst>
        </pc:picChg>
        <pc:picChg chg="add mod">
          <ac:chgData name="MASDING, Mike (NHS ENGLAND)" userId="S::mike.masding@nhs.net::5cde5ffe-268d-4639-8774-25408a3bf320" providerId="AD" clId="Web-{B2393E90-85C4-B77F-6DE0-85D3ACE0DC40}" dt="2025-09-09T10:35:13.781" v="272" actId="1076"/>
          <ac:picMkLst>
            <pc:docMk/>
            <pc:sldMk cId="0" sldId="404"/>
            <ac:picMk id="5" creationId="{7C14C0C9-6ED9-31C7-1E0D-1DED6A8A578A}"/>
          </ac:picMkLst>
        </pc:picChg>
      </pc:sldChg>
      <pc:sldChg chg="modSp">
        <pc:chgData name="MASDING, Mike (NHS ENGLAND)" userId="S::mike.masding@nhs.net::5cde5ffe-268d-4639-8774-25408a3bf320" providerId="AD" clId="Web-{B2393E90-85C4-B77F-6DE0-85D3ACE0DC40}" dt="2025-09-09T10:25:00.448" v="260" actId="20577"/>
        <pc:sldMkLst>
          <pc:docMk/>
          <pc:sldMk cId="2649391558" sldId="405"/>
        </pc:sldMkLst>
      </pc:sldChg>
      <pc:sldChg chg="addSp delSp modSp new">
        <pc:chgData name="MASDING, Mike (NHS ENGLAND)" userId="S::mike.masding@nhs.net::5cde5ffe-268d-4639-8774-25408a3bf320" providerId="AD" clId="Web-{B2393E90-85C4-B77F-6DE0-85D3ACE0DC40}" dt="2025-09-09T10:34:58.998" v="270"/>
        <pc:sldMkLst>
          <pc:docMk/>
          <pc:sldMk cId="4058668676" sldId="408"/>
        </pc:sldMkLst>
        <pc:spChg chg="mod">
          <ac:chgData name="MASDING, Mike (NHS ENGLAND)" userId="S::mike.masding@nhs.net::5cde5ffe-268d-4639-8774-25408a3bf320" providerId="AD" clId="Web-{B2393E90-85C4-B77F-6DE0-85D3ACE0DC40}" dt="2025-09-09T10:12:58.660" v="44" actId="14100"/>
          <ac:spMkLst>
            <pc:docMk/>
            <pc:sldMk cId="4058668676" sldId="408"/>
            <ac:spMk id="2" creationId="{5D141472-3B42-0A97-F267-3F1CEEABAD5B}"/>
          </ac:spMkLst>
        </pc:spChg>
        <pc:spChg chg="mod">
          <ac:chgData name="MASDING, Mike (NHS ENGLAND)" userId="S::mike.masding@nhs.net::5cde5ffe-268d-4639-8774-25408a3bf320" providerId="AD" clId="Web-{B2393E90-85C4-B77F-6DE0-85D3ACE0DC40}" dt="2025-09-09T10:15:08.256" v="207" actId="20577"/>
          <ac:spMkLst>
            <pc:docMk/>
            <pc:sldMk cId="4058668676" sldId="408"/>
            <ac:spMk id="3" creationId="{C9F150EA-9F09-A797-3D7B-B35D925C19C6}"/>
          </ac:spMkLst>
        </pc:spChg>
      </pc:sldChg>
    </pc:docChg>
  </pc:docChgLst>
  <pc:docChgLst>
    <pc:chgData name="MASDING, Mike (NHS ENGLAND)" userId="S::mike.masding@nhs.net::5cde5ffe-268d-4639-8774-25408a3bf320" providerId="AD" clId="Web-{815B2B62-F77D-C330-6DA0-A6BFFC94715C}"/>
    <pc:docChg chg="addSld delSld modSld sldOrd modSection">
      <pc:chgData name="MASDING, Mike (NHS ENGLAND)" userId="S::mike.masding@nhs.net::5cde5ffe-268d-4639-8774-25408a3bf320" providerId="AD" clId="Web-{815B2B62-F77D-C330-6DA0-A6BFFC94715C}" dt="2025-09-12T14:25:09.825" v="96" actId="20577"/>
      <pc:docMkLst>
        <pc:docMk/>
      </pc:docMkLst>
      <pc:sldChg chg="addSp modSp ord">
        <pc:chgData name="MASDING, Mike (NHS ENGLAND)" userId="S::mike.masding@nhs.net::5cde5ffe-268d-4639-8774-25408a3bf320" providerId="AD" clId="Web-{815B2B62-F77D-C330-6DA0-A6BFFC94715C}" dt="2025-09-12T14:25:09.825" v="96" actId="20577"/>
        <pc:sldMkLst>
          <pc:docMk/>
          <pc:sldMk cId="0" sldId="275"/>
        </pc:sldMkLst>
        <pc:spChg chg="add mod">
          <ac:chgData name="MASDING, Mike (NHS ENGLAND)" userId="S::mike.masding@nhs.net::5cde5ffe-268d-4639-8774-25408a3bf320" providerId="AD" clId="Web-{815B2B62-F77D-C330-6DA0-A6BFFC94715C}" dt="2025-09-12T14:25:09.825" v="96" actId="20577"/>
          <ac:spMkLst>
            <pc:docMk/>
            <pc:sldMk cId="0" sldId="275"/>
            <ac:spMk id="3" creationId="{881DA8FD-A88B-33F0-E75E-DA92C89ABC13}"/>
          </ac:spMkLst>
        </pc:spChg>
        <pc:picChg chg="mod">
          <ac:chgData name="MASDING, Mike (NHS ENGLAND)" userId="S::mike.masding@nhs.net::5cde5ffe-268d-4639-8774-25408a3bf320" providerId="AD" clId="Web-{815B2B62-F77D-C330-6DA0-A6BFFC94715C}" dt="2025-09-12T14:24:55.606" v="93" actId="1076"/>
          <ac:picMkLst>
            <pc:docMk/>
            <pc:sldMk cId="0" sldId="275"/>
            <ac:picMk id="19460" creationId="{E6CD61DB-4E52-A90F-0FDA-26185D06A486}"/>
          </ac:picMkLst>
        </pc:picChg>
      </pc:sldChg>
      <pc:sldChg chg="ord">
        <pc:chgData name="MASDING, Mike (NHS ENGLAND)" userId="S::mike.masding@nhs.net::5cde5ffe-268d-4639-8774-25408a3bf320" providerId="AD" clId="Web-{815B2B62-F77D-C330-6DA0-A6BFFC94715C}" dt="2025-09-12T14:24:10.229" v="88"/>
        <pc:sldMkLst>
          <pc:docMk/>
          <pc:sldMk cId="0" sldId="276"/>
        </pc:sldMkLst>
      </pc:sldChg>
      <pc:sldChg chg="addSp delSp modSp">
        <pc:chgData name="MASDING, Mike (NHS ENGLAND)" userId="S::mike.masding@nhs.net::5cde5ffe-268d-4639-8774-25408a3bf320" providerId="AD" clId="Web-{815B2B62-F77D-C330-6DA0-A6BFFC94715C}" dt="2025-09-12T14:13:56.560" v="31" actId="1076"/>
        <pc:sldMkLst>
          <pc:docMk/>
          <pc:sldMk cId="0" sldId="404"/>
        </pc:sldMkLst>
        <pc:spChg chg="mod">
          <ac:chgData name="MASDING, Mike (NHS ENGLAND)" userId="S::mike.masding@nhs.net::5cde5ffe-268d-4639-8774-25408a3bf320" providerId="AD" clId="Web-{815B2B62-F77D-C330-6DA0-A6BFFC94715C}" dt="2025-09-12T14:13:46.201" v="29" actId="20577"/>
          <ac:spMkLst>
            <pc:docMk/>
            <pc:sldMk cId="0" sldId="404"/>
            <ac:spMk id="2" creationId="{25FF6870-0D90-4A27-BDE2-77399BE3C378}"/>
          </ac:spMkLst>
        </pc:spChg>
        <pc:picChg chg="mod">
          <ac:chgData name="MASDING, Mike (NHS ENGLAND)" userId="S::mike.masding@nhs.net::5cde5ffe-268d-4639-8774-25408a3bf320" providerId="AD" clId="Web-{815B2B62-F77D-C330-6DA0-A6BFFC94715C}" dt="2025-09-12T14:13:51.435" v="30" actId="1076"/>
          <ac:picMkLst>
            <pc:docMk/>
            <pc:sldMk cId="0" sldId="404"/>
            <ac:picMk id="4" creationId="{95212FEA-31B3-32D9-0C7E-A9DA7593879C}"/>
          </ac:picMkLst>
        </pc:picChg>
        <pc:picChg chg="mod">
          <ac:chgData name="MASDING, Mike (NHS ENGLAND)" userId="S::mike.masding@nhs.net::5cde5ffe-268d-4639-8774-25408a3bf320" providerId="AD" clId="Web-{815B2B62-F77D-C330-6DA0-A6BFFC94715C}" dt="2025-09-12T14:13:56.560" v="31" actId="1076"/>
          <ac:picMkLst>
            <pc:docMk/>
            <pc:sldMk cId="0" sldId="404"/>
            <ac:picMk id="5" creationId="{7C14C0C9-6ED9-31C7-1E0D-1DED6A8A578A}"/>
          </ac:picMkLst>
        </pc:picChg>
      </pc:sldChg>
      <pc:sldChg chg="modSp">
        <pc:chgData name="MASDING, Mike (NHS ENGLAND)" userId="S::mike.masding@nhs.net::5cde5ffe-268d-4639-8774-25408a3bf320" providerId="AD" clId="Web-{815B2B62-F77D-C330-6DA0-A6BFFC94715C}" dt="2025-09-12T14:16:32.172" v="40" actId="20577"/>
        <pc:sldMkLst>
          <pc:docMk/>
          <pc:sldMk cId="4058668676" sldId="408"/>
        </pc:sldMkLst>
        <pc:spChg chg="mod">
          <ac:chgData name="MASDING, Mike (NHS ENGLAND)" userId="S::mike.masding@nhs.net::5cde5ffe-268d-4639-8774-25408a3bf320" providerId="AD" clId="Web-{815B2B62-F77D-C330-6DA0-A6BFFC94715C}" dt="2025-09-12T14:16:16.718" v="38" actId="20577"/>
          <ac:spMkLst>
            <pc:docMk/>
            <pc:sldMk cId="4058668676" sldId="408"/>
            <ac:spMk id="2" creationId="{5D141472-3B42-0A97-F267-3F1CEEABAD5B}"/>
          </ac:spMkLst>
        </pc:spChg>
        <pc:spChg chg="mod">
          <ac:chgData name="MASDING, Mike (NHS ENGLAND)" userId="S::mike.masding@nhs.net::5cde5ffe-268d-4639-8774-25408a3bf320" providerId="AD" clId="Web-{815B2B62-F77D-C330-6DA0-A6BFFC94715C}" dt="2025-09-12T14:16:32.172" v="40" actId="20577"/>
          <ac:spMkLst>
            <pc:docMk/>
            <pc:sldMk cId="4058668676" sldId="408"/>
            <ac:spMk id="3" creationId="{C9F150EA-9F09-A797-3D7B-B35D925C19C6}"/>
          </ac:spMkLst>
        </pc:spChg>
      </pc:sldChg>
      <pc:sldChg chg="new del">
        <pc:chgData name="MASDING, Mike (NHS ENGLAND)" userId="S::mike.masding@nhs.net::5cde5ffe-268d-4639-8774-25408a3bf320" providerId="AD" clId="Web-{815B2B62-F77D-C330-6DA0-A6BFFC94715C}" dt="2025-09-12T14:17:14.016" v="43"/>
        <pc:sldMkLst>
          <pc:docMk/>
          <pc:sldMk cId="2650420979" sldId="409"/>
        </pc:sldMkLst>
      </pc:sldChg>
      <pc:sldChg chg="modSp add replId">
        <pc:chgData name="MASDING, Mike (NHS ENGLAND)" userId="S::mike.masding@nhs.net::5cde5ffe-268d-4639-8774-25408a3bf320" providerId="AD" clId="Web-{815B2B62-F77D-C330-6DA0-A6BFFC94715C}" dt="2025-09-12T14:17:45.250" v="46" actId="20577"/>
        <pc:sldMkLst>
          <pc:docMk/>
          <pc:sldMk cId="554268219" sldId="410"/>
        </pc:sldMkLst>
        <pc:spChg chg="mod">
          <ac:chgData name="MASDING, Mike (NHS ENGLAND)" userId="S::mike.masding@nhs.net::5cde5ffe-268d-4639-8774-25408a3bf320" providerId="AD" clId="Web-{815B2B62-F77D-C330-6DA0-A6BFFC94715C}" dt="2025-09-12T14:17:45.250" v="46" actId="20577"/>
          <ac:spMkLst>
            <pc:docMk/>
            <pc:sldMk cId="554268219" sldId="410"/>
            <ac:spMk id="3" creationId="{9DF0E059-748A-6E0B-9824-BCFF272594FE}"/>
          </ac:spMkLst>
        </pc:spChg>
      </pc:sldChg>
      <pc:sldChg chg="addSp delSp modSp add replId">
        <pc:chgData name="MASDING, Mike (NHS ENGLAND)" userId="S::mike.masding@nhs.net::5cde5ffe-268d-4639-8774-25408a3bf320" providerId="AD" clId="Web-{815B2B62-F77D-C330-6DA0-A6BFFC94715C}" dt="2025-09-12T14:22:03.473" v="82" actId="14100"/>
        <pc:sldMkLst>
          <pc:docMk/>
          <pc:sldMk cId="3359857559" sldId="411"/>
        </pc:sldMkLst>
        <pc:spChg chg="mod">
          <ac:chgData name="MASDING, Mike (NHS ENGLAND)" userId="S::mike.masding@nhs.net::5cde5ffe-268d-4639-8774-25408a3bf320" providerId="AD" clId="Web-{815B2B62-F77D-C330-6DA0-A6BFFC94715C}" dt="2025-09-12T14:21:23.627" v="72" actId="1076"/>
          <ac:spMkLst>
            <pc:docMk/>
            <pc:sldMk cId="3359857559" sldId="411"/>
            <ac:spMk id="3" creationId="{8F83D3F4-22D3-43C4-3DB6-D6E8711FE49D}"/>
          </ac:spMkLst>
        </pc:spChg>
        <pc:spChg chg="add mod">
          <ac:chgData name="MASDING, Mike (NHS ENGLAND)" userId="S::mike.masding@nhs.net::5cde5ffe-268d-4639-8774-25408a3bf320" providerId="AD" clId="Web-{815B2B62-F77D-C330-6DA0-A6BFFC94715C}" dt="2025-09-12T14:22:03.473" v="82" actId="14100"/>
          <ac:spMkLst>
            <pc:docMk/>
            <pc:sldMk cId="3359857559" sldId="411"/>
            <ac:spMk id="5" creationId="{8C3DAB65-1D87-9748-635D-AC6595A50B15}"/>
          </ac:spMkLst>
        </pc:spChg>
      </pc:sldChg>
    </pc:docChg>
  </pc:docChgLst>
  <pc:docChgLst>
    <pc:chgData name="MASDING, Mike (NHS ENGLAND)" userId="5cde5ffe-268d-4639-8774-25408a3bf320" providerId="ADAL" clId="{86109B2B-A522-41FB-B136-A31FF78C7A9C}"/>
    <pc:docChg chg="modSld">
      <pc:chgData name="MASDING, Mike (NHS ENGLAND)" userId="5cde5ffe-268d-4639-8774-25408a3bf320" providerId="ADAL" clId="{86109B2B-A522-41FB-B136-A31FF78C7A9C}" dt="2025-09-14T17:00:04.229" v="13" actId="20577"/>
      <pc:docMkLst>
        <pc:docMk/>
      </pc:docMkLst>
      <pc:sldChg chg="modSp mod">
        <pc:chgData name="MASDING, Mike (NHS ENGLAND)" userId="5cde5ffe-268d-4639-8774-25408a3bf320" providerId="ADAL" clId="{86109B2B-A522-41FB-B136-A31FF78C7A9C}" dt="2025-09-14T17:00:04.229" v="13" actId="20577"/>
        <pc:sldMkLst>
          <pc:docMk/>
          <pc:sldMk cId="2574424739" sldId="409"/>
        </pc:sldMkLst>
        <pc:spChg chg="mod">
          <ac:chgData name="MASDING, Mike (NHS ENGLAND)" userId="5cde5ffe-268d-4639-8774-25408a3bf320" providerId="ADAL" clId="{86109B2B-A522-41FB-B136-A31FF78C7A9C}" dt="2025-09-14T17:00:04.229" v="13" actId="20577"/>
          <ac:spMkLst>
            <pc:docMk/>
            <pc:sldMk cId="2574424739" sldId="409"/>
            <ac:spMk id="2" creationId="{B2C4B749-0B49-04CA-349C-85A56B6550CB}"/>
          </ac:spMkLst>
        </pc:spChg>
        <pc:spChg chg="mod">
          <ac:chgData name="MASDING, Mike (NHS ENGLAND)" userId="5cde5ffe-268d-4639-8774-25408a3bf320" providerId="ADAL" clId="{86109B2B-A522-41FB-B136-A31FF78C7A9C}" dt="2025-09-14T16:21:33.647" v="5" actId="20577"/>
          <ac:spMkLst>
            <pc:docMk/>
            <pc:sldMk cId="2574424739" sldId="409"/>
            <ac:spMk id="3" creationId="{2A850885-783E-630C-5A9B-D91D4198BA88}"/>
          </ac:spMkLst>
        </pc:spChg>
      </pc:sldChg>
      <pc:sldChg chg="modSp mod">
        <pc:chgData name="MASDING, Mike (NHS ENGLAND)" userId="5cde5ffe-268d-4639-8774-25408a3bf320" providerId="ADAL" clId="{86109B2B-A522-41FB-B136-A31FF78C7A9C}" dt="2025-09-14T16:21:51.693" v="12" actId="20577"/>
        <pc:sldMkLst>
          <pc:docMk/>
          <pc:sldMk cId="3639243518" sldId="422"/>
        </pc:sldMkLst>
        <pc:spChg chg="mod">
          <ac:chgData name="MASDING, Mike (NHS ENGLAND)" userId="5cde5ffe-268d-4639-8774-25408a3bf320" providerId="ADAL" clId="{86109B2B-A522-41FB-B136-A31FF78C7A9C}" dt="2025-09-14T16:21:51.693" v="12" actId="20577"/>
          <ac:spMkLst>
            <pc:docMk/>
            <pc:sldMk cId="3639243518" sldId="422"/>
            <ac:spMk id="3" creationId="{A356FB29-B6FB-F127-D165-C4897F142D5F}"/>
          </ac:spMkLst>
        </pc:spChg>
      </pc:sldChg>
    </pc:docChg>
  </pc:docChgLst>
  <pc:docChgLst>
    <pc:chgData name="JOHN, Tamika (FOUNDATION PROGRAMME)" userId="57ad5db9-f815-4cd3-bba6-582606229c6d" providerId="ADAL" clId="{B59B9266-9209-44C9-9776-AA7BEF400C9C}"/>
    <pc:docChg chg="custSel modSld">
      <pc:chgData name="JOHN, Tamika (FOUNDATION PROGRAMME)" userId="57ad5db9-f815-4cd3-bba6-582606229c6d" providerId="ADAL" clId="{B59B9266-9209-44C9-9776-AA7BEF400C9C}" dt="2025-09-11T13:00:19.724" v="101" actId="20577"/>
      <pc:docMkLst>
        <pc:docMk/>
      </pc:docMkLst>
      <pc:sldChg chg="delSp mod">
        <pc:chgData name="JOHN, Tamika (FOUNDATION PROGRAMME)" userId="57ad5db9-f815-4cd3-bba6-582606229c6d" providerId="ADAL" clId="{B59B9266-9209-44C9-9776-AA7BEF400C9C}" dt="2025-09-11T12:58:38.398" v="6" actId="21"/>
        <pc:sldMkLst>
          <pc:docMk/>
          <pc:sldMk cId="0" sldId="257"/>
        </pc:sldMkLst>
      </pc:sldChg>
      <pc:sldChg chg="addSp delSp modSp mod modNotes">
        <pc:chgData name="JOHN, Tamika (FOUNDATION PROGRAMME)" userId="57ad5db9-f815-4cd3-bba6-582606229c6d" providerId="ADAL" clId="{B59B9266-9209-44C9-9776-AA7BEF400C9C}" dt="2025-09-11T12:59:17.938" v="33" actId="20577"/>
        <pc:sldMkLst>
          <pc:docMk/>
          <pc:sldMk cId="0" sldId="262"/>
        </pc:sldMkLst>
      </pc:sldChg>
      <pc:sldChg chg="delSp modSp mod">
        <pc:chgData name="JOHN, Tamika (FOUNDATION PROGRAMME)" userId="57ad5db9-f815-4cd3-bba6-582606229c6d" providerId="ADAL" clId="{B59B9266-9209-44C9-9776-AA7BEF400C9C}" dt="2025-09-11T12:59:02.014" v="20" actId="20577"/>
        <pc:sldMkLst>
          <pc:docMk/>
          <pc:sldMk cId="0" sldId="270"/>
        </pc:sldMkLst>
      </pc:sldChg>
      <pc:sldChg chg="modSp mod">
        <pc:chgData name="JOHN, Tamika (FOUNDATION PROGRAMME)" userId="57ad5db9-f815-4cd3-bba6-582606229c6d" providerId="ADAL" clId="{B59B9266-9209-44C9-9776-AA7BEF400C9C}" dt="2025-09-11T12:59:28.409" v="46" actId="20577"/>
        <pc:sldMkLst>
          <pc:docMk/>
          <pc:sldMk cId="0" sldId="271"/>
        </pc:sldMkLst>
      </pc:sldChg>
      <pc:sldChg chg="modSp mod">
        <pc:chgData name="JOHN, Tamika (FOUNDATION PROGRAMME)" userId="57ad5db9-f815-4cd3-bba6-582606229c6d" providerId="ADAL" clId="{B59B9266-9209-44C9-9776-AA7BEF400C9C}" dt="2025-09-11T12:59:42.855" v="59" actId="20577"/>
        <pc:sldMkLst>
          <pc:docMk/>
          <pc:sldMk cId="0" sldId="272"/>
        </pc:sldMkLst>
      </pc:sldChg>
      <pc:sldChg chg="delSp modSp mod">
        <pc:chgData name="JOHN, Tamika (FOUNDATION PROGRAMME)" userId="57ad5db9-f815-4cd3-bba6-582606229c6d" providerId="ADAL" clId="{B59B9266-9209-44C9-9776-AA7BEF400C9C}" dt="2025-09-11T12:59:52.232" v="73" actId="20577"/>
        <pc:sldMkLst>
          <pc:docMk/>
          <pc:sldMk cId="0" sldId="275"/>
        </pc:sldMkLst>
        <pc:spChg chg="mod">
          <ac:chgData name="JOHN, Tamika (FOUNDATION PROGRAMME)" userId="57ad5db9-f815-4cd3-bba6-582606229c6d" providerId="ADAL" clId="{B59B9266-9209-44C9-9776-AA7BEF400C9C}" dt="2025-09-11T12:59:52.232" v="73" actId="20577"/>
          <ac:spMkLst>
            <pc:docMk/>
            <pc:sldMk cId="0" sldId="275"/>
            <ac:spMk id="19458" creationId="{72104E00-9BA6-F563-7A6C-BAB83DA2DF08}"/>
          </ac:spMkLst>
        </pc:spChg>
      </pc:sldChg>
      <pc:sldChg chg="modSp mod">
        <pc:chgData name="JOHN, Tamika (FOUNDATION PROGRAMME)" userId="57ad5db9-f815-4cd3-bba6-582606229c6d" providerId="ADAL" clId="{B59B9266-9209-44C9-9776-AA7BEF400C9C}" dt="2025-09-11T12:59:59.564" v="86" actId="20577"/>
        <pc:sldMkLst>
          <pc:docMk/>
          <pc:sldMk cId="0" sldId="276"/>
        </pc:sldMkLst>
        <pc:spChg chg="mod">
          <ac:chgData name="JOHN, Tamika (FOUNDATION PROGRAMME)" userId="57ad5db9-f815-4cd3-bba6-582606229c6d" providerId="ADAL" clId="{B59B9266-9209-44C9-9776-AA7BEF400C9C}" dt="2025-09-11T12:59:59.564" v="86" actId="20577"/>
          <ac:spMkLst>
            <pc:docMk/>
            <pc:sldMk cId="0" sldId="276"/>
            <ac:spMk id="20482" creationId="{40054BB9-1CDE-7642-C56C-DEE982A54798}"/>
          </ac:spMkLst>
        </pc:spChg>
      </pc:sldChg>
      <pc:sldChg chg="delSp modSp mod">
        <pc:chgData name="JOHN, Tamika (FOUNDATION PROGRAMME)" userId="57ad5db9-f815-4cd3-bba6-582606229c6d" providerId="ADAL" clId="{B59B9266-9209-44C9-9776-AA7BEF400C9C}" dt="2025-09-11T13:00:19.724" v="101" actId="20577"/>
        <pc:sldMkLst>
          <pc:docMk/>
          <pc:sldMk cId="0" sldId="288"/>
        </pc:sldMkLst>
      </pc:sldChg>
      <pc:sldChg chg="delSp mod">
        <pc:chgData name="JOHN, Tamika (FOUNDATION PROGRAMME)" userId="57ad5db9-f815-4cd3-bba6-582606229c6d" providerId="ADAL" clId="{B59B9266-9209-44C9-9776-AA7BEF400C9C}" dt="2025-09-11T12:58:32.770" v="5" actId="21"/>
        <pc:sldMkLst>
          <pc:docMk/>
          <pc:sldMk cId="0" sldId="294"/>
        </pc:sldMkLst>
      </pc:sldChg>
      <pc:sldChg chg="delSp mod">
        <pc:chgData name="JOHN, Tamika (FOUNDATION PROGRAMME)" userId="57ad5db9-f815-4cd3-bba6-582606229c6d" providerId="ADAL" clId="{B59B9266-9209-44C9-9776-AA7BEF400C9C}" dt="2025-09-11T12:58:48.498" v="7" actId="21"/>
        <pc:sldMkLst>
          <pc:docMk/>
          <pc:sldMk cId="2649391558" sldId="405"/>
        </pc:sldMkLst>
      </pc:sldChg>
      <pc:sldChg chg="delSp mod">
        <pc:chgData name="JOHN, Tamika (FOUNDATION PROGRAMME)" userId="57ad5db9-f815-4cd3-bba6-582606229c6d" providerId="ADAL" clId="{B59B9266-9209-44C9-9776-AA7BEF400C9C}" dt="2025-09-11T13:00:08.826" v="87" actId="21"/>
        <pc:sldMkLst>
          <pc:docMk/>
          <pc:sldMk cId="2108530044" sldId="406"/>
        </pc:sldMkLst>
      </pc:sldChg>
    </pc:docChg>
  </pc:docChgLst>
  <pc:docChgLst>
    <pc:chgData name="MASDING, Mike (NHS ENGLAND)" userId="S::mike.masding@nhs.net::5cde5ffe-268d-4639-8774-25408a3bf320" providerId="AD" clId="Web-{E5B59A70-899D-3AF1-93D3-B77074F4CEF4}"/>
    <pc:docChg chg="addSld delSld modSld sldOrd modSection">
      <pc:chgData name="MASDING, Mike (NHS ENGLAND)" userId="S::mike.masding@nhs.net::5cde5ffe-268d-4639-8774-25408a3bf320" providerId="AD" clId="Web-{E5B59A70-899D-3AF1-93D3-B77074F4CEF4}" dt="2025-09-12T16:24:19.344" v="401"/>
      <pc:docMkLst>
        <pc:docMk/>
      </pc:docMkLst>
      <pc:sldChg chg="del ord">
        <pc:chgData name="MASDING, Mike (NHS ENGLAND)" userId="S::mike.masding@nhs.net::5cde5ffe-268d-4639-8774-25408a3bf320" providerId="AD" clId="Web-{E5B59A70-899D-3AF1-93D3-B77074F4CEF4}" dt="2025-09-12T15:59:20.560" v="386"/>
        <pc:sldMkLst>
          <pc:docMk/>
          <pc:sldMk cId="0" sldId="257"/>
        </pc:sldMkLst>
      </pc:sldChg>
      <pc:sldChg chg="del">
        <pc:chgData name="MASDING, Mike (NHS ENGLAND)" userId="S::mike.masding@nhs.net::5cde5ffe-268d-4639-8774-25408a3bf320" providerId="AD" clId="Web-{E5B59A70-899D-3AF1-93D3-B77074F4CEF4}" dt="2025-09-12T15:29:13.089" v="258"/>
        <pc:sldMkLst>
          <pc:docMk/>
          <pc:sldMk cId="0" sldId="262"/>
        </pc:sldMkLst>
      </pc:sldChg>
      <pc:sldChg chg="del">
        <pc:chgData name="MASDING, Mike (NHS ENGLAND)" userId="S::mike.masding@nhs.net::5cde5ffe-268d-4639-8774-25408a3bf320" providerId="AD" clId="Web-{E5B59A70-899D-3AF1-93D3-B77074F4CEF4}" dt="2025-09-12T15:29:20.058" v="267"/>
        <pc:sldMkLst>
          <pc:docMk/>
          <pc:sldMk cId="0" sldId="266"/>
        </pc:sldMkLst>
      </pc:sldChg>
      <pc:sldChg chg="del">
        <pc:chgData name="MASDING, Mike (NHS ENGLAND)" userId="S::mike.masding@nhs.net::5cde5ffe-268d-4639-8774-25408a3bf320" providerId="AD" clId="Web-{E5B59A70-899D-3AF1-93D3-B77074F4CEF4}" dt="2025-09-12T15:29:20.480" v="268"/>
        <pc:sldMkLst>
          <pc:docMk/>
          <pc:sldMk cId="0" sldId="267"/>
        </pc:sldMkLst>
      </pc:sldChg>
      <pc:sldChg chg="del">
        <pc:chgData name="MASDING, Mike (NHS ENGLAND)" userId="S::mike.masding@nhs.net::5cde5ffe-268d-4639-8774-25408a3bf320" providerId="AD" clId="Web-{E5B59A70-899D-3AF1-93D3-B77074F4CEF4}" dt="2025-09-12T15:29:19.699" v="266"/>
        <pc:sldMkLst>
          <pc:docMk/>
          <pc:sldMk cId="0" sldId="268"/>
        </pc:sldMkLst>
      </pc:sldChg>
      <pc:sldChg chg="del">
        <pc:chgData name="MASDING, Mike (NHS ENGLAND)" userId="S::mike.masding@nhs.net::5cde5ffe-268d-4639-8774-25408a3bf320" providerId="AD" clId="Web-{E5B59A70-899D-3AF1-93D3-B77074F4CEF4}" dt="2025-09-12T15:29:19.277" v="265"/>
        <pc:sldMkLst>
          <pc:docMk/>
          <pc:sldMk cId="0" sldId="269"/>
        </pc:sldMkLst>
      </pc:sldChg>
      <pc:sldChg chg="del">
        <pc:chgData name="MASDING, Mike (NHS ENGLAND)" userId="S::mike.masding@nhs.net::5cde5ffe-268d-4639-8774-25408a3bf320" providerId="AD" clId="Web-{E5B59A70-899D-3AF1-93D3-B77074F4CEF4}" dt="2025-09-12T15:29:18.855" v="264"/>
        <pc:sldMkLst>
          <pc:docMk/>
          <pc:sldMk cId="0" sldId="270"/>
        </pc:sldMkLst>
      </pc:sldChg>
      <pc:sldChg chg="del">
        <pc:chgData name="MASDING, Mike (NHS ENGLAND)" userId="S::mike.masding@nhs.net::5cde5ffe-268d-4639-8774-25408a3bf320" providerId="AD" clId="Web-{E5B59A70-899D-3AF1-93D3-B77074F4CEF4}" dt="2025-09-12T15:29:13.792" v="259"/>
        <pc:sldMkLst>
          <pc:docMk/>
          <pc:sldMk cId="0" sldId="271"/>
        </pc:sldMkLst>
      </pc:sldChg>
      <pc:sldChg chg="del">
        <pc:chgData name="MASDING, Mike (NHS ENGLAND)" userId="S::mike.masding@nhs.net::5cde5ffe-268d-4639-8774-25408a3bf320" providerId="AD" clId="Web-{E5B59A70-899D-3AF1-93D3-B77074F4CEF4}" dt="2025-09-12T15:29:14.433" v="260"/>
        <pc:sldMkLst>
          <pc:docMk/>
          <pc:sldMk cId="0" sldId="272"/>
        </pc:sldMkLst>
      </pc:sldChg>
      <pc:sldChg chg="addSp delSp modSp">
        <pc:chgData name="MASDING, Mike (NHS ENGLAND)" userId="S::mike.masding@nhs.net::5cde5ffe-268d-4639-8774-25408a3bf320" providerId="AD" clId="Web-{E5B59A70-899D-3AF1-93D3-B77074F4CEF4}" dt="2025-09-12T14:34:26.544" v="31" actId="1076"/>
        <pc:sldMkLst>
          <pc:docMk/>
          <pc:sldMk cId="0" sldId="276"/>
        </pc:sldMkLst>
        <pc:spChg chg="mod">
          <ac:chgData name="MASDING, Mike (NHS ENGLAND)" userId="S::mike.masding@nhs.net::5cde5ffe-268d-4639-8774-25408a3bf320" providerId="AD" clId="Web-{E5B59A70-899D-3AF1-93D3-B77074F4CEF4}" dt="2025-09-12T14:32:29.417" v="11" actId="20577"/>
          <ac:spMkLst>
            <pc:docMk/>
            <pc:sldMk cId="0" sldId="276"/>
            <ac:spMk id="20483" creationId="{5E00238D-E93E-BCBE-CD26-CB82B95195BA}"/>
          </ac:spMkLst>
        </pc:spChg>
        <pc:spChg chg="mod">
          <ac:chgData name="MASDING, Mike (NHS ENGLAND)" userId="S::mike.masding@nhs.net::5cde5ffe-268d-4639-8774-25408a3bf320" providerId="AD" clId="Web-{E5B59A70-899D-3AF1-93D3-B77074F4CEF4}" dt="2025-09-12T14:33:49.699" v="26" actId="20577"/>
          <ac:spMkLst>
            <pc:docMk/>
            <pc:sldMk cId="0" sldId="276"/>
            <ac:spMk id="20485" creationId="{DBC624D2-713C-DDEC-7B18-6A2C70315CAA}"/>
          </ac:spMkLst>
        </pc:spChg>
        <pc:picChg chg="add mod">
          <ac:chgData name="MASDING, Mike (NHS ENGLAND)" userId="S::mike.masding@nhs.net::5cde5ffe-268d-4639-8774-25408a3bf320" providerId="AD" clId="Web-{E5B59A70-899D-3AF1-93D3-B77074F4CEF4}" dt="2025-09-12T14:34:26.544" v="31" actId="1076"/>
          <ac:picMkLst>
            <pc:docMk/>
            <pc:sldMk cId="0" sldId="276"/>
            <ac:picMk id="4" creationId="{678B395F-E57A-6848-020C-7FD1182505ED}"/>
          </ac:picMkLst>
        </pc:picChg>
      </pc:sldChg>
      <pc:sldChg chg="del">
        <pc:chgData name="MASDING, Mike (NHS ENGLAND)" userId="S::mike.masding@nhs.net::5cde5ffe-268d-4639-8774-25408a3bf320" providerId="AD" clId="Web-{E5B59A70-899D-3AF1-93D3-B77074F4CEF4}" dt="2025-09-12T15:29:17.996" v="263"/>
        <pc:sldMkLst>
          <pc:docMk/>
          <pc:sldMk cId="0" sldId="288"/>
        </pc:sldMkLst>
      </pc:sldChg>
      <pc:sldChg chg="del">
        <pc:chgData name="MASDING, Mike (NHS ENGLAND)" userId="S::mike.masding@nhs.net::5cde5ffe-268d-4639-8774-25408a3bf320" providerId="AD" clId="Web-{E5B59A70-899D-3AF1-93D3-B77074F4CEF4}" dt="2025-09-12T15:29:21.668" v="269"/>
        <pc:sldMkLst>
          <pc:docMk/>
          <pc:sldMk cId="0" sldId="294"/>
        </pc:sldMkLst>
      </pc:sldChg>
      <pc:sldChg chg="del">
        <pc:chgData name="MASDING, Mike (NHS ENGLAND)" userId="S::mike.masding@nhs.net::5cde5ffe-268d-4639-8774-25408a3bf320" providerId="AD" clId="Web-{E5B59A70-899D-3AF1-93D3-B77074F4CEF4}" dt="2025-09-12T15:59:06.856" v="385"/>
        <pc:sldMkLst>
          <pc:docMk/>
          <pc:sldMk cId="2649391558" sldId="405"/>
        </pc:sldMkLst>
      </pc:sldChg>
      <pc:sldChg chg="del">
        <pc:chgData name="MASDING, Mike (NHS ENGLAND)" userId="S::mike.masding@nhs.net::5cde5ffe-268d-4639-8774-25408a3bf320" providerId="AD" clId="Web-{E5B59A70-899D-3AF1-93D3-B77074F4CEF4}" dt="2025-09-12T15:29:15.011" v="261"/>
        <pc:sldMkLst>
          <pc:docMk/>
          <pc:sldMk cId="2108530044" sldId="406"/>
        </pc:sldMkLst>
      </pc:sldChg>
      <pc:sldChg chg="del">
        <pc:chgData name="MASDING, Mike (NHS ENGLAND)" userId="S::mike.masding@nhs.net::5cde5ffe-268d-4639-8774-25408a3bf320" providerId="AD" clId="Web-{E5B59A70-899D-3AF1-93D3-B77074F4CEF4}" dt="2025-09-12T15:29:15.683" v="262"/>
        <pc:sldMkLst>
          <pc:docMk/>
          <pc:sldMk cId="291077420" sldId="407"/>
        </pc:sldMkLst>
      </pc:sldChg>
      <pc:sldChg chg="modSp add ord">
        <pc:chgData name="MASDING, Mike (NHS ENGLAND)" userId="S::mike.masding@nhs.net::5cde5ffe-268d-4639-8774-25408a3bf320" providerId="AD" clId="Web-{E5B59A70-899D-3AF1-93D3-B77074F4CEF4}" dt="2025-09-12T15:32:10.373" v="281" actId="20577"/>
        <pc:sldMkLst>
          <pc:docMk/>
          <pc:sldMk cId="2574424739" sldId="409"/>
        </pc:sldMkLst>
        <pc:spChg chg="mod">
          <ac:chgData name="MASDING, Mike (NHS ENGLAND)" userId="S::mike.masding@nhs.net::5cde5ffe-268d-4639-8774-25408a3bf320" providerId="AD" clId="Web-{E5B59A70-899D-3AF1-93D3-B77074F4CEF4}" dt="2025-09-12T15:32:10.373" v="281" actId="20577"/>
          <ac:spMkLst>
            <pc:docMk/>
            <pc:sldMk cId="2574424739" sldId="409"/>
            <ac:spMk id="2" creationId="{B2C4B749-0B49-04CA-349C-85A56B6550CB}"/>
          </ac:spMkLst>
        </pc:spChg>
      </pc:sldChg>
      <pc:sldChg chg="modSp add replId">
        <pc:chgData name="MASDING, Mike (NHS ENGLAND)" userId="S::mike.masding@nhs.net::5cde5ffe-268d-4639-8774-25408a3bf320" providerId="AD" clId="Web-{E5B59A70-899D-3AF1-93D3-B77074F4CEF4}" dt="2025-09-12T14:35:57.345" v="46" actId="20577"/>
        <pc:sldMkLst>
          <pc:docMk/>
          <pc:sldMk cId="506056670" sldId="412"/>
        </pc:sldMkLst>
        <pc:spChg chg="mod">
          <ac:chgData name="MASDING, Mike (NHS ENGLAND)" userId="S::mike.masding@nhs.net::5cde5ffe-268d-4639-8774-25408a3bf320" providerId="AD" clId="Web-{E5B59A70-899D-3AF1-93D3-B77074F4CEF4}" dt="2025-09-12T14:35:57.345" v="46" actId="20577"/>
          <ac:spMkLst>
            <pc:docMk/>
            <pc:sldMk cId="506056670" sldId="412"/>
            <ac:spMk id="20485" creationId="{954D075D-D459-4B58-BC13-1C1EE6906A08}"/>
          </ac:spMkLst>
        </pc:spChg>
      </pc:sldChg>
      <pc:sldChg chg="modSp add replId">
        <pc:chgData name="MASDING, Mike (NHS ENGLAND)" userId="S::mike.masding@nhs.net::5cde5ffe-268d-4639-8774-25408a3bf320" providerId="AD" clId="Web-{E5B59A70-899D-3AF1-93D3-B77074F4CEF4}" dt="2025-09-12T14:37:13.431" v="56" actId="20577"/>
        <pc:sldMkLst>
          <pc:docMk/>
          <pc:sldMk cId="2613754198" sldId="413"/>
        </pc:sldMkLst>
        <pc:spChg chg="mod">
          <ac:chgData name="MASDING, Mike (NHS ENGLAND)" userId="S::mike.masding@nhs.net::5cde5ffe-268d-4639-8774-25408a3bf320" providerId="AD" clId="Web-{E5B59A70-899D-3AF1-93D3-B77074F4CEF4}" dt="2025-09-12T14:37:13.431" v="56" actId="20577"/>
          <ac:spMkLst>
            <pc:docMk/>
            <pc:sldMk cId="2613754198" sldId="413"/>
            <ac:spMk id="3" creationId="{072C4942-BD62-7241-C48E-472D2190ABAD}"/>
          </ac:spMkLst>
        </pc:spChg>
        <pc:spChg chg="mod">
          <ac:chgData name="MASDING, Mike (NHS ENGLAND)" userId="S::mike.masding@nhs.net::5cde5ffe-268d-4639-8774-25408a3bf320" providerId="AD" clId="Web-{E5B59A70-899D-3AF1-93D3-B77074F4CEF4}" dt="2025-09-12T14:36:53.116" v="54" actId="14100"/>
          <ac:spMkLst>
            <pc:docMk/>
            <pc:sldMk cId="2613754198" sldId="413"/>
            <ac:spMk id="5" creationId="{4989E852-2D95-CDB0-17A4-2DE8CB1456F6}"/>
          </ac:spMkLst>
        </pc:spChg>
      </pc:sldChg>
      <pc:sldChg chg="addSp modSp add replId">
        <pc:chgData name="MASDING, Mike (NHS ENGLAND)" userId="S::mike.masding@nhs.net::5cde5ffe-268d-4639-8774-25408a3bf320" providerId="AD" clId="Web-{E5B59A70-899D-3AF1-93D3-B77074F4CEF4}" dt="2025-09-12T14:41:24.037" v="84" actId="14100"/>
        <pc:sldMkLst>
          <pc:docMk/>
          <pc:sldMk cId="72020291" sldId="414"/>
        </pc:sldMkLst>
        <pc:spChg chg="mod">
          <ac:chgData name="MASDING, Mike (NHS ENGLAND)" userId="S::mike.masding@nhs.net::5cde5ffe-268d-4639-8774-25408a3bf320" providerId="AD" clId="Web-{E5B59A70-899D-3AF1-93D3-B77074F4CEF4}" dt="2025-09-12T14:38:45.733" v="58" actId="20577"/>
          <ac:spMkLst>
            <pc:docMk/>
            <pc:sldMk cId="72020291" sldId="414"/>
            <ac:spMk id="20483" creationId="{DE266AC4-E7DE-B252-FE1E-69108C5D4E56}"/>
          </ac:spMkLst>
        </pc:spChg>
        <pc:spChg chg="mod">
          <ac:chgData name="MASDING, Mike (NHS ENGLAND)" userId="S::mike.masding@nhs.net::5cde5ffe-268d-4639-8774-25408a3bf320" providerId="AD" clId="Web-{E5B59A70-899D-3AF1-93D3-B77074F4CEF4}" dt="2025-09-12T14:41:24.037" v="84" actId="14100"/>
          <ac:spMkLst>
            <pc:docMk/>
            <pc:sldMk cId="72020291" sldId="414"/>
            <ac:spMk id="20485" creationId="{78C1AC34-232F-9D36-B184-CA127474C2F7}"/>
          </ac:spMkLst>
        </pc:spChg>
        <pc:picChg chg="add mod">
          <ac:chgData name="MASDING, Mike (NHS ENGLAND)" userId="S::mike.masding@nhs.net::5cde5ffe-268d-4639-8774-25408a3bf320" providerId="AD" clId="Web-{E5B59A70-899D-3AF1-93D3-B77074F4CEF4}" dt="2025-09-12T14:40:27.394" v="60" actId="1076"/>
          <ac:picMkLst>
            <pc:docMk/>
            <pc:sldMk cId="72020291" sldId="414"/>
            <ac:picMk id="2" creationId="{FA9E85B6-D6FB-401A-4B36-B82D9C91D7C2}"/>
          </ac:picMkLst>
        </pc:picChg>
      </pc:sldChg>
      <pc:sldChg chg="addSp delSp modSp add replId">
        <pc:chgData name="MASDING, Mike (NHS ENGLAND)" userId="S::mike.masding@nhs.net::5cde5ffe-268d-4639-8774-25408a3bf320" providerId="AD" clId="Web-{E5B59A70-899D-3AF1-93D3-B77074F4CEF4}" dt="2025-09-12T14:47:43.984" v="133" actId="20577"/>
        <pc:sldMkLst>
          <pc:docMk/>
          <pc:sldMk cId="3320079926" sldId="415"/>
        </pc:sldMkLst>
        <pc:spChg chg="mod">
          <ac:chgData name="MASDING, Mike (NHS ENGLAND)" userId="S::mike.masding@nhs.net::5cde5ffe-268d-4639-8774-25408a3bf320" providerId="AD" clId="Web-{E5B59A70-899D-3AF1-93D3-B77074F4CEF4}" dt="2025-09-12T14:43:31.932" v="86" actId="20577"/>
          <ac:spMkLst>
            <pc:docMk/>
            <pc:sldMk cId="3320079926" sldId="415"/>
            <ac:spMk id="20483" creationId="{F8611D5A-55FB-F02A-729E-3AE4CC8617A7}"/>
          </ac:spMkLst>
        </pc:spChg>
        <pc:spChg chg="mod">
          <ac:chgData name="MASDING, Mike (NHS ENGLAND)" userId="S::mike.masding@nhs.net::5cde5ffe-268d-4639-8774-25408a3bf320" providerId="AD" clId="Web-{E5B59A70-899D-3AF1-93D3-B77074F4CEF4}" dt="2025-09-12T14:47:43.984" v="133" actId="20577"/>
          <ac:spMkLst>
            <pc:docMk/>
            <pc:sldMk cId="3320079926" sldId="415"/>
            <ac:spMk id="20485" creationId="{D347B42A-C0FB-056E-5F76-3079FD989053}"/>
          </ac:spMkLst>
        </pc:spChg>
        <pc:picChg chg="add mod">
          <ac:chgData name="MASDING, Mike (NHS ENGLAND)" userId="S::mike.masding@nhs.net::5cde5ffe-268d-4639-8774-25408a3bf320" providerId="AD" clId="Web-{E5B59A70-899D-3AF1-93D3-B77074F4CEF4}" dt="2025-09-12T14:45:34.716" v="91" actId="14100"/>
          <ac:picMkLst>
            <pc:docMk/>
            <pc:sldMk cId="3320079926" sldId="415"/>
            <ac:picMk id="3" creationId="{B6D44C0D-5232-7501-29AB-E7EADE10FFE8}"/>
          </ac:picMkLst>
        </pc:picChg>
      </pc:sldChg>
      <pc:sldChg chg="modSp add replId">
        <pc:chgData name="MASDING, Mike (NHS ENGLAND)" userId="S::mike.masding@nhs.net::5cde5ffe-268d-4639-8774-25408a3bf320" providerId="AD" clId="Web-{E5B59A70-899D-3AF1-93D3-B77074F4CEF4}" dt="2025-09-12T14:57:38.010" v="138" actId="20577"/>
        <pc:sldMkLst>
          <pc:docMk/>
          <pc:sldMk cId="3499121834" sldId="416"/>
        </pc:sldMkLst>
        <pc:spChg chg="mod">
          <ac:chgData name="MASDING, Mike (NHS ENGLAND)" userId="S::mike.masding@nhs.net::5cde5ffe-268d-4639-8774-25408a3bf320" providerId="AD" clId="Web-{E5B59A70-899D-3AF1-93D3-B77074F4CEF4}" dt="2025-09-12T14:57:38.010" v="138" actId="20577"/>
          <ac:spMkLst>
            <pc:docMk/>
            <pc:sldMk cId="3499121834" sldId="416"/>
            <ac:spMk id="3" creationId="{D36F1A2B-0717-1B4C-A606-4D243348DD31}"/>
          </ac:spMkLst>
        </pc:spChg>
      </pc:sldChg>
      <pc:sldChg chg="modSp add replId">
        <pc:chgData name="MASDING, Mike (NHS ENGLAND)" userId="S::mike.masding@nhs.net::5cde5ffe-268d-4639-8774-25408a3bf320" providerId="AD" clId="Web-{E5B59A70-899D-3AF1-93D3-B77074F4CEF4}" dt="2025-09-12T15:12:07.242" v="176" actId="20577"/>
        <pc:sldMkLst>
          <pc:docMk/>
          <pc:sldMk cId="3741437262" sldId="417"/>
        </pc:sldMkLst>
        <pc:spChg chg="mod">
          <ac:chgData name="MASDING, Mike (NHS ENGLAND)" userId="S::mike.masding@nhs.net::5cde5ffe-268d-4639-8774-25408a3bf320" providerId="AD" clId="Web-{E5B59A70-899D-3AF1-93D3-B77074F4CEF4}" dt="2025-09-12T15:12:07.242" v="176" actId="20577"/>
          <ac:spMkLst>
            <pc:docMk/>
            <pc:sldMk cId="3741437262" sldId="417"/>
            <ac:spMk id="20485" creationId="{1710EEA6-F77B-DF2A-9E3E-639E90083BB7}"/>
          </ac:spMkLst>
        </pc:spChg>
      </pc:sldChg>
      <pc:sldChg chg="modSp add replId">
        <pc:chgData name="MASDING, Mike (NHS ENGLAND)" userId="S::mike.masding@nhs.net::5cde5ffe-268d-4639-8774-25408a3bf320" providerId="AD" clId="Web-{E5B59A70-899D-3AF1-93D3-B77074F4CEF4}" dt="2025-09-12T15:13:30.357" v="185" actId="20577"/>
        <pc:sldMkLst>
          <pc:docMk/>
          <pc:sldMk cId="474507202" sldId="418"/>
        </pc:sldMkLst>
        <pc:spChg chg="mod">
          <ac:chgData name="MASDING, Mike (NHS ENGLAND)" userId="S::mike.masding@nhs.net::5cde5ffe-268d-4639-8774-25408a3bf320" providerId="AD" clId="Web-{E5B59A70-899D-3AF1-93D3-B77074F4CEF4}" dt="2025-09-12T15:13:30.357" v="185" actId="20577"/>
          <ac:spMkLst>
            <pc:docMk/>
            <pc:sldMk cId="474507202" sldId="418"/>
            <ac:spMk id="3" creationId="{4608BD64-D878-584E-6069-1E260CF2E705}"/>
          </ac:spMkLst>
        </pc:spChg>
        <pc:spChg chg="mod">
          <ac:chgData name="MASDING, Mike (NHS ENGLAND)" userId="S::mike.masding@nhs.net::5cde5ffe-268d-4639-8774-25408a3bf320" providerId="AD" clId="Web-{E5B59A70-899D-3AF1-93D3-B77074F4CEF4}" dt="2025-09-12T15:13:12.652" v="179" actId="14100"/>
          <ac:spMkLst>
            <pc:docMk/>
            <pc:sldMk cId="474507202" sldId="418"/>
            <ac:spMk id="5" creationId="{2133D2F6-72F8-6E19-7DC7-4FBF9991B304}"/>
          </ac:spMkLst>
        </pc:spChg>
      </pc:sldChg>
      <pc:sldChg chg="modSp add del replId">
        <pc:chgData name="MASDING, Mike (NHS ENGLAND)" userId="S::mike.masding@nhs.net::5cde5ffe-268d-4639-8774-25408a3bf320" providerId="AD" clId="Web-{E5B59A70-899D-3AF1-93D3-B77074F4CEF4}" dt="2025-09-12T16:24:19.344" v="401"/>
        <pc:sldMkLst>
          <pc:docMk/>
          <pc:sldMk cId="2382885975" sldId="419"/>
        </pc:sldMkLst>
      </pc:sldChg>
      <pc:sldChg chg="modSp add replId">
        <pc:chgData name="MASDING, Mike (NHS ENGLAND)" userId="S::mike.masding@nhs.net::5cde5ffe-268d-4639-8774-25408a3bf320" providerId="AD" clId="Web-{E5B59A70-899D-3AF1-93D3-B77074F4CEF4}" dt="2025-09-12T15:28:45.837" v="256" actId="20577"/>
        <pc:sldMkLst>
          <pc:docMk/>
          <pc:sldMk cId="3033390349" sldId="420"/>
        </pc:sldMkLst>
        <pc:spChg chg="mod">
          <ac:chgData name="MASDING, Mike (NHS ENGLAND)" userId="S::mike.masding@nhs.net::5cde5ffe-268d-4639-8774-25408a3bf320" providerId="AD" clId="Web-{E5B59A70-899D-3AF1-93D3-B77074F4CEF4}" dt="2025-09-12T15:28:45.837" v="256" actId="20577"/>
          <ac:spMkLst>
            <pc:docMk/>
            <pc:sldMk cId="3033390349" sldId="420"/>
            <ac:spMk id="20485" creationId="{3F4D2F5D-5179-C5EA-3F82-6F69CA430010}"/>
          </ac:spMkLst>
        </pc:spChg>
      </pc:sldChg>
      <pc:sldChg chg="modSp add replId">
        <pc:chgData name="MASDING, Mike (NHS ENGLAND)" userId="S::mike.masding@nhs.net::5cde5ffe-268d-4639-8774-25408a3bf320" providerId="AD" clId="Web-{E5B59A70-899D-3AF1-93D3-B77074F4CEF4}" dt="2025-09-12T15:32:23.592" v="287" actId="14100"/>
        <pc:sldMkLst>
          <pc:docMk/>
          <pc:sldMk cId="2255261170" sldId="421"/>
        </pc:sldMkLst>
        <pc:spChg chg="mod">
          <ac:chgData name="MASDING, Mike (NHS ENGLAND)" userId="S::mike.masding@nhs.net::5cde5ffe-268d-4639-8774-25408a3bf320" providerId="AD" clId="Web-{E5B59A70-899D-3AF1-93D3-B77074F4CEF4}" dt="2025-09-12T15:32:23.592" v="287" actId="14100"/>
          <ac:spMkLst>
            <pc:docMk/>
            <pc:sldMk cId="2255261170" sldId="421"/>
            <ac:spMk id="2" creationId="{20871E51-64E2-5770-8A38-D1D2CA5AA5E9}"/>
          </ac:spMkLst>
        </pc:spChg>
      </pc:sldChg>
      <pc:sldChg chg="add ord">
        <pc:chgData name="MASDING, Mike (NHS ENGLAND)" userId="S::mike.masding@nhs.net::5cde5ffe-268d-4639-8774-25408a3bf320" providerId="AD" clId="Web-{E5B59A70-899D-3AF1-93D3-B77074F4CEF4}" dt="2025-09-12T15:30:48.201" v="278"/>
        <pc:sldMkLst>
          <pc:docMk/>
          <pc:sldMk cId="3639243518" sldId="422"/>
        </pc:sldMkLst>
      </pc:sldChg>
      <pc:sldChg chg="add ord">
        <pc:chgData name="MASDING, Mike (NHS ENGLAND)" userId="S::mike.masding@nhs.net::5cde5ffe-268d-4639-8774-25408a3bf320" providerId="AD" clId="Web-{E5B59A70-899D-3AF1-93D3-B77074F4CEF4}" dt="2025-09-12T15:30:48.201" v="277"/>
        <pc:sldMkLst>
          <pc:docMk/>
          <pc:sldMk cId="1034885015" sldId="423"/>
        </pc:sldMkLst>
      </pc:sldChg>
      <pc:sldChg chg="add ord">
        <pc:chgData name="MASDING, Mike (NHS ENGLAND)" userId="S::mike.masding@nhs.net::5cde5ffe-268d-4639-8774-25408a3bf320" providerId="AD" clId="Web-{E5B59A70-899D-3AF1-93D3-B77074F4CEF4}" dt="2025-09-12T15:30:48.201" v="276"/>
        <pc:sldMkLst>
          <pc:docMk/>
          <pc:sldMk cId="2189498039" sldId="424"/>
        </pc:sldMkLst>
      </pc:sldChg>
      <pc:sldChg chg="add ord">
        <pc:chgData name="MASDING, Mike (NHS ENGLAND)" userId="S::mike.masding@nhs.net::5cde5ffe-268d-4639-8774-25408a3bf320" providerId="AD" clId="Web-{E5B59A70-899D-3AF1-93D3-B77074F4CEF4}" dt="2025-09-12T15:30:48.201" v="275"/>
        <pc:sldMkLst>
          <pc:docMk/>
          <pc:sldMk cId="855374160" sldId="425"/>
        </pc:sldMkLst>
      </pc:sldChg>
      <pc:sldChg chg="modSp add replId">
        <pc:chgData name="MASDING, Mike (NHS ENGLAND)" userId="S::mike.masding@nhs.net::5cde5ffe-268d-4639-8774-25408a3bf320" providerId="AD" clId="Web-{E5B59A70-899D-3AF1-93D3-B77074F4CEF4}" dt="2025-09-12T15:53:03.936" v="295" actId="20577"/>
        <pc:sldMkLst>
          <pc:docMk/>
          <pc:sldMk cId="2635051814" sldId="426"/>
        </pc:sldMkLst>
        <pc:spChg chg="mod">
          <ac:chgData name="MASDING, Mike (NHS ENGLAND)" userId="S::mike.masding@nhs.net::5cde5ffe-268d-4639-8774-25408a3bf320" providerId="AD" clId="Web-{E5B59A70-899D-3AF1-93D3-B77074F4CEF4}" dt="2025-09-12T15:53:03.936" v="295" actId="20577"/>
          <ac:spMkLst>
            <pc:docMk/>
            <pc:sldMk cId="2635051814" sldId="426"/>
            <ac:spMk id="2" creationId="{DA92DCCA-0142-2FCC-37F6-D2D913AD2F23}"/>
          </ac:spMkLst>
        </pc:spChg>
      </pc:sldChg>
      <pc:sldChg chg="modSp new">
        <pc:chgData name="MASDING, Mike (NHS ENGLAND)" userId="S::mike.masding@nhs.net::5cde5ffe-268d-4639-8774-25408a3bf320" providerId="AD" clId="Web-{E5B59A70-899D-3AF1-93D3-B77074F4CEF4}" dt="2025-09-12T15:58:49.542" v="383" actId="20577"/>
        <pc:sldMkLst>
          <pc:docMk/>
          <pc:sldMk cId="151051426" sldId="427"/>
        </pc:sldMkLst>
        <pc:spChg chg="mod">
          <ac:chgData name="MASDING, Mike (NHS ENGLAND)" userId="S::mike.masding@nhs.net::5cde5ffe-268d-4639-8774-25408a3bf320" providerId="AD" clId="Web-{E5B59A70-899D-3AF1-93D3-B77074F4CEF4}" dt="2025-09-12T15:53:26.519" v="305" actId="20577"/>
          <ac:spMkLst>
            <pc:docMk/>
            <pc:sldMk cId="151051426" sldId="427"/>
            <ac:spMk id="2" creationId="{4699F608-8E7B-4B4C-B672-ABC512FC7D74}"/>
          </ac:spMkLst>
        </pc:spChg>
        <pc:spChg chg="mod">
          <ac:chgData name="MASDING, Mike (NHS ENGLAND)" userId="S::mike.masding@nhs.net::5cde5ffe-268d-4639-8774-25408a3bf320" providerId="AD" clId="Web-{E5B59A70-899D-3AF1-93D3-B77074F4CEF4}" dt="2025-09-12T15:58:49.542" v="383" actId="20577"/>
          <ac:spMkLst>
            <pc:docMk/>
            <pc:sldMk cId="151051426" sldId="427"/>
            <ac:spMk id="3" creationId="{7C30739B-3BDF-040B-685D-0E976724282B}"/>
          </ac:spMkLst>
        </pc:spChg>
      </pc:sldChg>
      <pc:sldChg chg="addSp delSp modSp add">
        <pc:chgData name="MASDING, Mike (NHS ENGLAND)" userId="S::mike.masding@nhs.net::5cde5ffe-268d-4639-8774-25408a3bf320" providerId="AD" clId="Web-{E5B59A70-899D-3AF1-93D3-B77074F4CEF4}" dt="2025-09-12T16:02:11.524" v="400" actId="1076"/>
        <pc:sldMkLst>
          <pc:docMk/>
          <pc:sldMk cId="2686466410" sldId="428"/>
        </pc:sldMkLst>
        <pc:picChg chg="add mod">
          <ac:chgData name="MASDING, Mike (NHS ENGLAND)" userId="S::mike.masding@nhs.net::5cde5ffe-268d-4639-8774-25408a3bf320" providerId="AD" clId="Web-{E5B59A70-899D-3AF1-93D3-B77074F4CEF4}" dt="2025-09-12T16:02:11.524" v="400" actId="1076"/>
          <ac:picMkLst>
            <pc:docMk/>
            <pc:sldMk cId="2686466410" sldId="428"/>
            <ac:picMk id="8" creationId="{86E5B759-5F79-C050-3241-D341AE94EB07}"/>
          </ac:picMkLst>
        </pc:picChg>
      </pc:sldChg>
      <pc:sldChg chg="add del">
        <pc:chgData name="MASDING, Mike (NHS ENGLAND)" userId="S::mike.masding@nhs.net::5cde5ffe-268d-4639-8774-25408a3bf320" providerId="AD" clId="Web-{E5B59A70-899D-3AF1-93D3-B77074F4CEF4}" dt="2025-09-12T16:01:48.273" v="396"/>
        <pc:sldMkLst>
          <pc:docMk/>
          <pc:sldMk cId="3072100652" sldId="429"/>
        </pc:sldMkLst>
      </pc:sldChg>
      <pc:sldChg chg="add del replId">
        <pc:chgData name="MASDING, Mike (NHS ENGLAND)" userId="S::mike.masding@nhs.net::5cde5ffe-268d-4639-8774-25408a3bf320" providerId="AD" clId="Web-{E5B59A70-899D-3AF1-93D3-B77074F4CEF4}" dt="2025-09-12T16:01:45.460" v="395"/>
        <pc:sldMkLst>
          <pc:docMk/>
          <pc:sldMk cId="2243295319" sldId="430"/>
        </pc:sldMkLst>
      </pc:sldChg>
    </pc:docChg>
  </pc:docChgLst>
  <pc:docChgLst>
    <pc:chgData name="MASDING, Mike (NHS ENGLAND)" userId="S::mike.masding@nhs.net::5cde5ffe-268d-4639-8774-25408a3bf320" providerId="AD" clId="Web-{22522368-E1ED-7972-54B1-9C89FC300062}"/>
    <pc:docChg chg="modSld">
      <pc:chgData name="MASDING, Mike (NHS ENGLAND)" userId="S::mike.masding@nhs.net::5cde5ffe-268d-4639-8774-25408a3bf320" providerId="AD" clId="Web-{22522368-E1ED-7972-54B1-9C89FC300062}" dt="2025-09-11T10:53:30.767" v="0" actId="20577"/>
      <pc:docMkLst>
        <pc:docMk/>
      </pc:docMkLst>
      <pc:sldChg chg="modSp">
        <pc:chgData name="MASDING, Mike (NHS ENGLAND)" userId="S::mike.masding@nhs.net::5cde5ffe-268d-4639-8774-25408a3bf320" providerId="AD" clId="Web-{22522368-E1ED-7972-54B1-9C89FC300062}" dt="2025-09-11T10:53:30.767" v="0" actId="20577"/>
        <pc:sldMkLst>
          <pc:docMk/>
          <pc:sldMk cId="2649391558" sldId="4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9/23/2025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9/23/2025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405755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97AA-3BAE-EC5F-3828-ABCAA0EDE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839E6-FF39-C63D-EB71-50D21D2B14A5}"/>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A6C0AE83-ACC3-6CF9-6828-F139232AA3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731BFAA-D570-E9B3-C75F-6F6227FDE3A5}"/>
              </a:ext>
            </a:extLst>
          </p:cNvPr>
          <p:cNvSpPr>
            <a:spLocks noGrp="1"/>
          </p:cNvSpPr>
          <p:nvPr>
            <p:ph type="sldNum" sz="quarter" idx="5"/>
          </p:nvPr>
        </p:nvSpPr>
        <p:spPr/>
        <p:txBody>
          <a:bodyPr/>
          <a:lstStyle/>
          <a:p>
            <a:fld id="{DB0B3131-83C0-9847-95A8-B83A12FBB63A}" type="slidenum">
              <a:rPr lang="en-US" smtClean="0"/>
              <a:t>15</a:t>
            </a:fld>
            <a:endParaRPr lang="en-US"/>
          </a:p>
        </p:txBody>
      </p:sp>
    </p:spTree>
    <p:extLst>
      <p:ext uri="{BB962C8B-B14F-4D97-AF65-F5344CB8AC3E}">
        <p14:creationId xmlns:p14="http://schemas.microsoft.com/office/powerpoint/2010/main" val="17273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219592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330952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278441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3327B-708B-2B90-A0A8-08F62DFEF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E1028-2D84-AFC9-56B0-647A540206E6}"/>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63B6E706-2F63-93ED-1429-10E7150461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242A0A-E060-5B07-41B2-CD6B4273B292}"/>
              </a:ext>
            </a:extLst>
          </p:cNvPr>
          <p:cNvSpPr>
            <a:spLocks noGrp="1"/>
          </p:cNvSpPr>
          <p:nvPr>
            <p:ph type="sldNum" sz="quarter" idx="5"/>
          </p:nvPr>
        </p:nvSpPr>
        <p:spPr/>
        <p:txBody>
          <a:bodyPr/>
          <a:lstStyle/>
          <a:p>
            <a:fld id="{DB0B3131-83C0-9847-95A8-B83A12FBB63A}" type="slidenum">
              <a:rPr lang="en-US" smtClean="0"/>
              <a:t>21</a:t>
            </a:fld>
            <a:endParaRPr lang="en-US"/>
          </a:p>
        </p:txBody>
      </p:sp>
    </p:spTree>
    <p:extLst>
      <p:ext uri="{BB962C8B-B14F-4D97-AF65-F5344CB8AC3E}">
        <p14:creationId xmlns:p14="http://schemas.microsoft.com/office/powerpoint/2010/main" val="23446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0B3131-83C0-9847-95A8-B83A12FBB63A}" type="slidenum">
              <a:rPr lang="en-US" smtClean="0"/>
              <a:t>23</a:t>
            </a:fld>
            <a:endParaRPr lang="en-US"/>
          </a:p>
        </p:txBody>
      </p:sp>
    </p:spTree>
    <p:extLst>
      <p:ext uri="{BB962C8B-B14F-4D97-AF65-F5344CB8AC3E}">
        <p14:creationId xmlns:p14="http://schemas.microsoft.com/office/powerpoint/2010/main" val="405755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6957485" y="1954213"/>
            <a:ext cx="4897967" cy="3721100"/>
          </a:xfrm>
          <a:prstGeom prst="rect">
            <a:avLst/>
          </a:prstGeom>
        </p:spPr>
        <p:txBody>
          <a:bodyPr/>
          <a:lstStyle>
            <a:lvl1pPr marL="0" indent="0" algn="ctr">
              <a:buNone/>
              <a:defRPr sz="2400"/>
            </a:lvl1pPr>
          </a:lstStyle>
          <a:p>
            <a:r>
              <a:rPr lang="en-GB"/>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609601"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7"/>
            <a:ext cx="10363200" cy="679449"/>
          </a:xfrm>
          <a:prstGeom prst="rect">
            <a:avLst/>
          </a:prstGeom>
        </p:spPr>
        <p:txBody>
          <a:bodyPr/>
          <a:lstStyle>
            <a:lvl1pPr algn="l">
              <a:defRPr sz="36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7147985" y="2486025"/>
            <a:ext cx="4601633" cy="2457450"/>
          </a:xfrm>
          <a:prstGeom prst="rect">
            <a:avLst/>
          </a:prstGeom>
        </p:spPr>
        <p:txBody>
          <a:bodyPr/>
          <a:lstStyle>
            <a:lvl1pPr marL="0" indent="0" algn="ctr">
              <a:buNone/>
              <a:defRPr sz="2400" baseline="0"/>
            </a:lvl1pPr>
          </a:lstStyle>
          <a:p>
            <a:r>
              <a:rPr lang="en-GB"/>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859A056-B138-6778-EA10-E3215B4F5763}"/>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4" name="Rectangle 5">
            <a:extLst>
              <a:ext uri="{FF2B5EF4-FFF2-40B4-BE49-F238E27FC236}">
                <a16:creationId xmlns:a16="http://schemas.microsoft.com/office/drawing/2014/main" id="{FABF9DBF-DE92-BCA0-36BF-9B6097B98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443F294-BCBB-0998-E75E-2096D8638B71}"/>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266480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C5907B-3231-5D8E-0A45-AA0A09A54B93}"/>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3" name="Rectangle 5">
            <a:extLst>
              <a:ext uri="{FF2B5EF4-FFF2-40B4-BE49-F238E27FC236}">
                <a16:creationId xmlns:a16="http://schemas.microsoft.com/office/drawing/2014/main" id="{D8AC3CD3-589B-0AB3-4BB5-FB086F7F9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F8E4C49-D826-99F5-2513-8C1F63E96D74}"/>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183282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2F5767A-B2D7-741D-C9C9-3232C641C468}"/>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5" name="Rectangle 5">
            <a:extLst>
              <a:ext uri="{FF2B5EF4-FFF2-40B4-BE49-F238E27FC236}">
                <a16:creationId xmlns:a16="http://schemas.microsoft.com/office/drawing/2014/main" id="{BB4270E5-BAED-4F3B-A2D6-3712BE5C79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5D1133-6C69-FE9C-3F97-FF5CA4085373}"/>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111769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4440782-527A-91EB-A55A-2DE64F526327}"/>
              </a:ext>
            </a:extLst>
          </p:cNvPr>
          <p:cNvSpPr>
            <a:spLocks noGrp="1" noChangeArrowheads="1"/>
          </p:cNvSpPr>
          <p:nvPr>
            <p:ph type="dt" sz="half" idx="10"/>
          </p:nvPr>
        </p:nvSpPr>
        <p:spPr>
          <a:ln/>
        </p:spPr>
        <p:txBody>
          <a:bodyPr/>
          <a:lstStyle>
            <a:lvl1pPr>
              <a:defRPr/>
            </a:lvl1pPr>
          </a:lstStyle>
          <a:p>
            <a:pPr>
              <a:defRPr/>
            </a:pPr>
            <a:r>
              <a:rPr lang="en-GB"/>
              <a:t>27 March 2013</a:t>
            </a:r>
          </a:p>
        </p:txBody>
      </p:sp>
      <p:sp>
        <p:nvSpPr>
          <p:cNvPr id="6" name="Rectangle 5">
            <a:extLst>
              <a:ext uri="{FF2B5EF4-FFF2-40B4-BE49-F238E27FC236}">
                <a16:creationId xmlns:a16="http://schemas.microsoft.com/office/drawing/2014/main" id="{31EFC2C0-58AD-BB69-24EA-8A273E2E3F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3EA1AC-52B1-1EB9-93B4-5C0035746589}"/>
              </a:ext>
            </a:extLst>
          </p:cNvPr>
          <p:cNvSpPr>
            <a:spLocks noGrp="1" noChangeArrowheads="1"/>
          </p:cNvSpPr>
          <p:nvPr>
            <p:ph type="sldNum" sz="quarter" idx="12"/>
          </p:nvPr>
        </p:nvSpPr>
        <p:spPr>
          <a:ln/>
        </p:spPr>
        <p:txBody>
          <a:bodyPr/>
          <a:lstStyle>
            <a:lvl1pPr>
              <a:defRPr sz="1000"/>
            </a:lvl1pPr>
          </a:lstStyle>
          <a:p>
            <a:pPr>
              <a:defRPr/>
            </a:pPr>
            <a:r>
              <a:rPr lang="en-GB"/>
              <a:t>mike.masding@wessexdeanery.nhs.uk</a:t>
            </a:r>
          </a:p>
          <a:p>
            <a:pPr>
              <a:defRPr/>
            </a:pPr>
            <a:endParaRPr lang="en-GB" sz="1400"/>
          </a:p>
        </p:txBody>
      </p:sp>
    </p:spTree>
    <p:extLst>
      <p:ext uri="{BB962C8B-B14F-4D97-AF65-F5344CB8AC3E}">
        <p14:creationId xmlns:p14="http://schemas.microsoft.com/office/powerpoint/2010/main" val="88268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8" name="Picture 14">
            <a:extLst>
              <a:ext uri="{FF2B5EF4-FFF2-40B4-BE49-F238E27FC236}">
                <a16:creationId xmlns:a16="http://schemas.microsoft.com/office/drawing/2014/main" id="{D26A322F-5AFD-4166-AF76-FA18A334F1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8980" y="5610140"/>
            <a:ext cx="1958547" cy="1141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573D6F-29ED-42E4-867D-0BB55F6160B5}"/>
              </a:ext>
            </a:extLst>
          </p:cNvPr>
          <p:cNvPicPr/>
          <p:nvPr/>
        </p:nvPicPr>
        <p:blipFill>
          <a:blip r:embed="rId12">
            <a:extLst>
              <a:ext uri="{28A0092B-C50C-407E-A947-70E740481C1C}">
                <a14:useLocalDpi xmlns:a14="http://schemas.microsoft.com/office/drawing/2010/main" val="0"/>
              </a:ext>
            </a:extLst>
          </a:blip>
          <a:stretch>
            <a:fillRect/>
          </a:stretch>
        </p:blipFill>
        <p:spPr>
          <a:xfrm>
            <a:off x="9254836" y="146842"/>
            <a:ext cx="2649683" cy="900562"/>
          </a:xfrm>
          <a:prstGeom prst="rect">
            <a:avLst/>
          </a:prstGeom>
        </p:spPr>
      </p:pic>
      <p:pic>
        <p:nvPicPr>
          <p:cNvPr id="1042" name="Picture 18">
            <a:extLst>
              <a:ext uri="{FF2B5EF4-FFF2-40B4-BE49-F238E27FC236}">
                <a16:creationId xmlns:a16="http://schemas.microsoft.com/office/drawing/2014/main" id="{276AE923-F84C-4D04-9BDE-FA53EC8326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29544" y="5790593"/>
            <a:ext cx="1557419" cy="78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4"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s://foundationprogramme.nhs.uk/curricul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6870-0D90-4A27-BDE2-77399BE3C378}"/>
              </a:ext>
            </a:extLst>
          </p:cNvPr>
          <p:cNvSpPr>
            <a:spLocks noGrp="1"/>
          </p:cNvSpPr>
          <p:nvPr>
            <p:ph type="ctrTitle"/>
          </p:nvPr>
        </p:nvSpPr>
        <p:spPr>
          <a:xfrm>
            <a:off x="299827" y="1419309"/>
            <a:ext cx="11613468" cy="1881830"/>
          </a:xfrm>
        </p:spPr>
        <p:txBody>
          <a:bodyPr lIns="91440" tIns="45720" rIns="91440" bIns="45720" anchor="t"/>
          <a:lstStyle/>
          <a:p>
            <a:pPr algn="ctr"/>
            <a:r>
              <a:rPr lang="en-GB" sz="4800">
                <a:solidFill>
                  <a:srgbClr val="00B0F0"/>
                </a:solidFill>
              </a:rPr>
              <a:t>The evolution of the Foundation Programme curriculum &amp; learning</a:t>
            </a:r>
            <a:br>
              <a:rPr lang="en-GB" b="0" i="0">
                <a:effectLst/>
                <a:latin typeface="Poppins" panose="00000500000000000000" pitchFamily="2" charset="0"/>
              </a:rPr>
            </a:br>
            <a:endParaRPr lang="en-GB">
              <a:solidFill>
                <a:srgbClr val="0070C0"/>
              </a:solidFill>
              <a:cs typeface="Arial"/>
            </a:endParaRPr>
          </a:p>
        </p:txBody>
      </p:sp>
      <p:pic>
        <p:nvPicPr>
          <p:cNvPr id="4" name="Picture 3" descr="A blue envelope with confetti and streamers&#10;&#10;AI-generated content may be incorrect.">
            <a:extLst>
              <a:ext uri="{FF2B5EF4-FFF2-40B4-BE49-F238E27FC236}">
                <a16:creationId xmlns:a16="http://schemas.microsoft.com/office/drawing/2014/main" id="{95212FEA-31B3-32D9-0C7E-A9DA7593879C}"/>
              </a:ext>
            </a:extLst>
          </p:cNvPr>
          <p:cNvPicPr>
            <a:picLocks noChangeAspect="1"/>
          </p:cNvPicPr>
          <p:nvPr/>
        </p:nvPicPr>
        <p:blipFill>
          <a:blip r:embed="rId3"/>
          <a:stretch>
            <a:fillRect/>
          </a:stretch>
        </p:blipFill>
        <p:spPr>
          <a:xfrm>
            <a:off x="2937607" y="3861732"/>
            <a:ext cx="2057400" cy="1333500"/>
          </a:xfrm>
          <a:prstGeom prst="rect">
            <a:avLst/>
          </a:prstGeom>
        </p:spPr>
      </p:pic>
      <p:pic>
        <p:nvPicPr>
          <p:cNvPr id="5" name="Picture 4" descr="A rainbow cake with lit candles on top of it&#10;&#10;AI-generated content may be incorrect.">
            <a:extLst>
              <a:ext uri="{FF2B5EF4-FFF2-40B4-BE49-F238E27FC236}">
                <a16:creationId xmlns:a16="http://schemas.microsoft.com/office/drawing/2014/main" id="{7C14C0C9-6ED9-31C7-1E0D-1DED6A8A578A}"/>
              </a:ext>
            </a:extLst>
          </p:cNvPr>
          <p:cNvPicPr>
            <a:picLocks noChangeAspect="1"/>
          </p:cNvPicPr>
          <p:nvPr/>
        </p:nvPicPr>
        <p:blipFill>
          <a:blip r:embed="rId4"/>
          <a:stretch>
            <a:fillRect/>
          </a:stretch>
        </p:blipFill>
        <p:spPr>
          <a:xfrm>
            <a:off x="7812987" y="3866351"/>
            <a:ext cx="2057400" cy="133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07EB8-37DA-5432-F78B-71BB93AD7CCE}"/>
            </a:ext>
          </a:extLst>
        </p:cNvPr>
        <p:cNvGrpSpPr/>
        <p:nvPr/>
      </p:nvGrpSpPr>
      <p:grpSpPr>
        <a:xfrm>
          <a:off x="0" y="0"/>
          <a:ext cx="0" cy="0"/>
          <a:chOff x="0" y="0"/>
          <a:chExt cx="0" cy="0"/>
        </a:xfrm>
      </p:grpSpPr>
      <p:sp>
        <p:nvSpPr>
          <p:cNvPr id="20483" name="Rectangle 2">
            <a:extLst>
              <a:ext uri="{FF2B5EF4-FFF2-40B4-BE49-F238E27FC236}">
                <a16:creationId xmlns:a16="http://schemas.microsoft.com/office/drawing/2014/main" id="{DE266AC4-E7DE-B252-FE1E-69108C5D4E56}"/>
              </a:ext>
            </a:extLst>
          </p:cNvPr>
          <p:cNvSpPr>
            <a:spLocks noGrp="1" noChangeArrowheads="1"/>
          </p:cNvSpPr>
          <p:nvPr>
            <p:ph type="ctrTitle"/>
          </p:nvPr>
        </p:nvSpPr>
        <p:spPr/>
        <p:txBody>
          <a:bodyPr lIns="91440" tIns="45720" rIns="91440" bIns="45720" anchor="t"/>
          <a:lstStyle/>
          <a:p>
            <a:r>
              <a:rPr lang="en-GB" altLang="en-US"/>
              <a:t>2012 Foundation Programme curriculum</a:t>
            </a:r>
            <a:endParaRPr lang="en-US"/>
          </a:p>
        </p:txBody>
      </p:sp>
      <p:sp>
        <p:nvSpPr>
          <p:cNvPr id="20482" name="Date Placeholder 4">
            <a:extLst>
              <a:ext uri="{FF2B5EF4-FFF2-40B4-BE49-F238E27FC236}">
                <a16:creationId xmlns:a16="http://schemas.microsoft.com/office/drawing/2014/main" id="{6B329FD8-687B-B60C-C886-DFE45051E248}"/>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85" name="Rectangle 5">
            <a:extLst>
              <a:ext uri="{FF2B5EF4-FFF2-40B4-BE49-F238E27FC236}">
                <a16:creationId xmlns:a16="http://schemas.microsoft.com/office/drawing/2014/main" id="{78C1AC34-232F-9D36-B184-CA127474C2F7}"/>
              </a:ext>
            </a:extLst>
          </p:cNvPr>
          <p:cNvSpPr>
            <a:spLocks noGrp="1" noChangeArrowheads="1"/>
          </p:cNvSpPr>
          <p:nvPr>
            <p:ph type="body" sz="half" idx="4294967295"/>
          </p:nvPr>
        </p:nvSpPr>
        <p:spPr>
          <a:xfrm>
            <a:off x="5579941" y="2709229"/>
            <a:ext cx="6469184" cy="3754194"/>
          </a:xfrm>
        </p:spPr>
        <p:txBody>
          <a:bodyPr lIns="91440" tIns="45720" rIns="91440" bIns="45720" anchor="t"/>
          <a:lstStyle/>
          <a:p>
            <a:r>
              <a:rPr lang="en-GB" sz="2800" b="1" i="1">
                <a:ea typeface="+mn-lt"/>
                <a:cs typeface="+mn-lt"/>
              </a:rPr>
              <a:t>67 outcomes in F1</a:t>
            </a:r>
            <a:endParaRPr lang="en-US"/>
          </a:p>
          <a:p>
            <a:endParaRPr lang="en-GB" sz="2800" b="1" i="1">
              <a:cs typeface="Arial"/>
            </a:endParaRPr>
          </a:p>
          <a:p>
            <a:r>
              <a:rPr lang="en-GB" sz="2800" b="1" i="1">
                <a:cs typeface="Arial"/>
              </a:rPr>
              <a:t>67 outcomes in F2</a:t>
            </a:r>
          </a:p>
        </p:txBody>
      </p:sp>
      <p:pic>
        <p:nvPicPr>
          <p:cNvPr id="4" name="Picture 3" descr="A cover of a book with a person and a child&#10;&#10;AI-generated content may be incorrect.">
            <a:extLst>
              <a:ext uri="{FF2B5EF4-FFF2-40B4-BE49-F238E27FC236}">
                <a16:creationId xmlns:a16="http://schemas.microsoft.com/office/drawing/2014/main" id="{34F14671-A4C3-92C0-5304-6444207E7A33}"/>
              </a:ext>
            </a:extLst>
          </p:cNvPr>
          <p:cNvPicPr>
            <a:picLocks noChangeAspect="1"/>
          </p:cNvPicPr>
          <p:nvPr/>
        </p:nvPicPr>
        <p:blipFill>
          <a:blip r:embed="rId2"/>
          <a:stretch>
            <a:fillRect/>
          </a:stretch>
        </p:blipFill>
        <p:spPr>
          <a:xfrm>
            <a:off x="1044464" y="1940821"/>
            <a:ext cx="2657290" cy="37611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A cover of a magazine with images of people&#10;&#10;AI-generated content may be incorrect.">
            <a:extLst>
              <a:ext uri="{FF2B5EF4-FFF2-40B4-BE49-F238E27FC236}">
                <a16:creationId xmlns:a16="http://schemas.microsoft.com/office/drawing/2014/main" id="{FA9E85B6-D6FB-401A-4B36-B82D9C91D7C2}"/>
              </a:ext>
            </a:extLst>
          </p:cNvPr>
          <p:cNvPicPr>
            <a:picLocks noChangeAspect="1"/>
          </p:cNvPicPr>
          <p:nvPr/>
        </p:nvPicPr>
        <p:blipFill>
          <a:blip r:embed="rId3"/>
          <a:stretch>
            <a:fillRect/>
          </a:stretch>
        </p:blipFill>
        <p:spPr>
          <a:xfrm>
            <a:off x="1050192" y="1938338"/>
            <a:ext cx="2667000" cy="3743325"/>
          </a:xfrm>
          <a:prstGeom prst="rect">
            <a:avLst/>
          </a:prstGeom>
        </p:spPr>
      </p:pic>
    </p:spTree>
    <p:extLst>
      <p:ext uri="{BB962C8B-B14F-4D97-AF65-F5344CB8AC3E}">
        <p14:creationId xmlns:p14="http://schemas.microsoft.com/office/powerpoint/2010/main" val="7202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7FBF-6A74-B02D-C317-99E6B7CA32F2}"/>
            </a:ext>
          </a:extLst>
        </p:cNvPr>
        <p:cNvGrpSpPr/>
        <p:nvPr/>
      </p:nvGrpSpPr>
      <p:grpSpPr>
        <a:xfrm>
          <a:off x="0" y="0"/>
          <a:ext cx="0" cy="0"/>
          <a:chOff x="0" y="0"/>
          <a:chExt cx="0" cy="0"/>
        </a:xfrm>
      </p:grpSpPr>
      <p:sp>
        <p:nvSpPr>
          <p:cNvPr id="20483" name="Rectangle 2">
            <a:extLst>
              <a:ext uri="{FF2B5EF4-FFF2-40B4-BE49-F238E27FC236}">
                <a16:creationId xmlns:a16="http://schemas.microsoft.com/office/drawing/2014/main" id="{F8611D5A-55FB-F02A-729E-3AE4CC8617A7}"/>
              </a:ext>
            </a:extLst>
          </p:cNvPr>
          <p:cNvSpPr>
            <a:spLocks noGrp="1" noChangeArrowheads="1"/>
          </p:cNvSpPr>
          <p:nvPr>
            <p:ph type="ctrTitle"/>
          </p:nvPr>
        </p:nvSpPr>
        <p:spPr/>
        <p:txBody>
          <a:bodyPr lIns="91440" tIns="45720" rIns="91440" bIns="45720" anchor="t"/>
          <a:lstStyle/>
          <a:p>
            <a:r>
              <a:rPr lang="en-GB" altLang="en-US"/>
              <a:t>2016 Foundation Programme curriculum</a:t>
            </a:r>
            <a:endParaRPr lang="en-US"/>
          </a:p>
        </p:txBody>
      </p:sp>
      <p:sp>
        <p:nvSpPr>
          <p:cNvPr id="20482" name="Date Placeholder 4">
            <a:extLst>
              <a:ext uri="{FF2B5EF4-FFF2-40B4-BE49-F238E27FC236}">
                <a16:creationId xmlns:a16="http://schemas.microsoft.com/office/drawing/2014/main" id="{6E115F4D-2D10-CB26-250F-EF5D012DCFCA}"/>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85" name="Rectangle 5">
            <a:extLst>
              <a:ext uri="{FF2B5EF4-FFF2-40B4-BE49-F238E27FC236}">
                <a16:creationId xmlns:a16="http://schemas.microsoft.com/office/drawing/2014/main" id="{D347B42A-C0FB-056E-5F76-3079FD989053}"/>
              </a:ext>
            </a:extLst>
          </p:cNvPr>
          <p:cNvSpPr>
            <a:spLocks noGrp="1" noChangeArrowheads="1"/>
          </p:cNvSpPr>
          <p:nvPr>
            <p:ph type="body" sz="half" idx="4294967295"/>
          </p:nvPr>
        </p:nvSpPr>
        <p:spPr>
          <a:xfrm>
            <a:off x="4458108" y="1936646"/>
            <a:ext cx="7442850" cy="3764777"/>
          </a:xfrm>
        </p:spPr>
        <p:txBody>
          <a:bodyPr lIns="91440" tIns="45720" rIns="91440" bIns="45720" anchor="t"/>
          <a:lstStyle/>
          <a:p>
            <a:pPr marL="0" indent="0">
              <a:buNone/>
            </a:pPr>
            <a:r>
              <a:rPr lang="en-GB" sz="2400" b="1" i="1">
                <a:latin typeface="Calibri"/>
                <a:ea typeface="Calibri"/>
                <a:cs typeface="Calibri"/>
              </a:rPr>
              <a:t>Sections:</a:t>
            </a:r>
            <a:endParaRPr lang="en-US" sz="2400" b="1" i="1">
              <a:latin typeface="Calibri"/>
              <a:ea typeface="Calibri"/>
              <a:cs typeface="Calibri"/>
            </a:endParaRPr>
          </a:p>
          <a:p>
            <a:pPr marL="514350" indent="-514350">
              <a:buAutoNum type="arabicPeriod"/>
            </a:pPr>
            <a:r>
              <a:rPr lang="en-GB" sz="2400">
                <a:latin typeface="Calibri"/>
                <a:ea typeface="Calibri"/>
                <a:cs typeface="Calibri"/>
              </a:rPr>
              <a:t>PROFESSIONAL BEHAVIOUR &amp; TRUST</a:t>
            </a:r>
            <a:endParaRPr lang="en-US" sz="2400">
              <a:latin typeface="Calibri"/>
              <a:ea typeface="Calibri"/>
              <a:cs typeface="Calibri"/>
            </a:endParaRPr>
          </a:p>
          <a:p>
            <a:pPr marL="514350" indent="-514350">
              <a:buAutoNum type="arabicPeriod"/>
            </a:pPr>
            <a:r>
              <a:rPr lang="en-GB" sz="2400">
                <a:latin typeface="Calibri"/>
                <a:ea typeface="Calibri"/>
                <a:cs typeface="Calibri"/>
              </a:rPr>
              <a:t>COMMUNICATION, TEAM-WORKING &amp; LEADERSHIP</a:t>
            </a:r>
            <a:endParaRPr lang="en-US" sz="2400">
              <a:latin typeface="Calibri"/>
              <a:ea typeface="Calibri"/>
              <a:cs typeface="Calibri"/>
            </a:endParaRPr>
          </a:p>
          <a:p>
            <a:pPr marL="514350" indent="-514350">
              <a:buAutoNum type="arabicPeriod"/>
            </a:pPr>
            <a:r>
              <a:rPr lang="en-GB" sz="2400">
                <a:latin typeface="Calibri"/>
                <a:ea typeface="Calibri"/>
                <a:cs typeface="Calibri"/>
              </a:rPr>
              <a:t>CLINICAL SKILLS</a:t>
            </a:r>
            <a:endParaRPr lang="en-US" sz="2400">
              <a:latin typeface="Calibri"/>
              <a:ea typeface="Calibri"/>
              <a:cs typeface="Calibri"/>
            </a:endParaRPr>
          </a:p>
          <a:p>
            <a:pPr marL="514350" indent="-514350">
              <a:buAutoNum type="arabicPeriod"/>
            </a:pPr>
            <a:r>
              <a:rPr lang="en-GB" sz="2400">
                <a:latin typeface="Calibri"/>
                <a:ea typeface="Calibri"/>
                <a:cs typeface="Calibri"/>
              </a:rPr>
              <a:t>SAFETY &amp; QUALITY</a:t>
            </a:r>
            <a:endParaRPr lang="en-US" sz="2400">
              <a:latin typeface="Calibri"/>
              <a:ea typeface="Calibri"/>
              <a:cs typeface="Calibri"/>
            </a:endParaRPr>
          </a:p>
          <a:p>
            <a:pPr marL="514350" indent="-514350">
              <a:buAutoNum type="arabicPeriod"/>
            </a:pPr>
            <a:endParaRPr lang="en-GB" sz="2400">
              <a:latin typeface="Calibri"/>
              <a:ea typeface="Calibri"/>
              <a:cs typeface="Calibri"/>
            </a:endParaRPr>
          </a:p>
          <a:p>
            <a:pPr marL="0" indent="0">
              <a:buNone/>
            </a:pPr>
            <a:r>
              <a:rPr lang="en-GB" sz="2400" b="1" i="1">
                <a:latin typeface="Calibri"/>
                <a:ea typeface="Calibri"/>
                <a:cs typeface="Calibri"/>
              </a:rPr>
              <a:t>20 Foundation Professional Capabilities</a:t>
            </a:r>
            <a:r>
              <a:rPr lang="en-GB" sz="2400">
                <a:latin typeface="Calibri"/>
                <a:ea typeface="Calibri"/>
                <a:cs typeface="Calibri"/>
              </a:rPr>
              <a:t> (</a:t>
            </a:r>
            <a:r>
              <a:rPr lang="en-GB" sz="1800">
                <a:latin typeface="Calibri"/>
                <a:ea typeface="Calibri"/>
                <a:cs typeface="Calibri"/>
              </a:rPr>
              <a:t>FPCs; aka outcomes</a:t>
            </a:r>
            <a:r>
              <a:rPr lang="en-GB" sz="2400">
                <a:latin typeface="Calibri"/>
                <a:ea typeface="Calibri"/>
                <a:cs typeface="Calibri"/>
              </a:rPr>
              <a:t>)</a:t>
            </a:r>
          </a:p>
          <a:p>
            <a:pPr>
              <a:buAutoNum type="arabicPeriod"/>
            </a:pPr>
            <a:endParaRPr lang="en-GB" sz="2800">
              <a:cs typeface="Arial"/>
            </a:endParaRPr>
          </a:p>
        </p:txBody>
      </p:sp>
      <p:pic>
        <p:nvPicPr>
          <p:cNvPr id="4" name="Picture 3" descr="A cover of a book with a person and a child&#10;&#10;AI-generated content may be incorrect.">
            <a:extLst>
              <a:ext uri="{FF2B5EF4-FFF2-40B4-BE49-F238E27FC236}">
                <a16:creationId xmlns:a16="http://schemas.microsoft.com/office/drawing/2014/main" id="{18E81802-0578-CACA-82C2-76094127B4BA}"/>
              </a:ext>
            </a:extLst>
          </p:cNvPr>
          <p:cNvPicPr>
            <a:picLocks noChangeAspect="1"/>
          </p:cNvPicPr>
          <p:nvPr/>
        </p:nvPicPr>
        <p:blipFill>
          <a:blip r:embed="rId2"/>
          <a:stretch>
            <a:fillRect/>
          </a:stretch>
        </p:blipFill>
        <p:spPr>
          <a:xfrm>
            <a:off x="1044464" y="1940821"/>
            <a:ext cx="2657290" cy="37611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A blue cover with people in a row&#10;&#10;AI-generated content may be incorrect.">
            <a:extLst>
              <a:ext uri="{FF2B5EF4-FFF2-40B4-BE49-F238E27FC236}">
                <a16:creationId xmlns:a16="http://schemas.microsoft.com/office/drawing/2014/main" id="{B6D44C0D-5232-7501-29AB-E7EADE10FFE8}"/>
              </a:ext>
            </a:extLst>
          </p:cNvPr>
          <p:cNvPicPr>
            <a:picLocks noChangeAspect="1"/>
          </p:cNvPicPr>
          <p:nvPr/>
        </p:nvPicPr>
        <p:blipFill>
          <a:blip r:embed="rId3"/>
          <a:stretch>
            <a:fillRect/>
          </a:stretch>
        </p:blipFill>
        <p:spPr>
          <a:xfrm>
            <a:off x="1041269" y="1936750"/>
            <a:ext cx="2648212" cy="3767666"/>
          </a:xfrm>
          <a:prstGeom prst="rect">
            <a:avLst/>
          </a:prstGeom>
        </p:spPr>
      </p:pic>
    </p:spTree>
    <p:extLst>
      <p:ext uri="{BB962C8B-B14F-4D97-AF65-F5344CB8AC3E}">
        <p14:creationId xmlns:p14="http://schemas.microsoft.com/office/powerpoint/2010/main" val="332007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88498-1A3E-E122-7C75-FF26AD41A9D2}"/>
            </a:ext>
          </a:extLst>
        </p:cNvPr>
        <p:cNvGrpSpPr/>
        <p:nvPr/>
      </p:nvGrpSpPr>
      <p:grpSpPr>
        <a:xfrm>
          <a:off x="0" y="0"/>
          <a:ext cx="0" cy="0"/>
          <a:chOff x="0" y="0"/>
          <a:chExt cx="0" cy="0"/>
        </a:xfrm>
      </p:grpSpPr>
      <p:sp>
        <p:nvSpPr>
          <p:cNvPr id="20483" name="Rectangle 2">
            <a:extLst>
              <a:ext uri="{FF2B5EF4-FFF2-40B4-BE49-F238E27FC236}">
                <a16:creationId xmlns:a16="http://schemas.microsoft.com/office/drawing/2014/main" id="{B852DC90-801A-62D6-1B58-56F528FC069B}"/>
              </a:ext>
            </a:extLst>
          </p:cNvPr>
          <p:cNvSpPr>
            <a:spLocks noGrp="1" noChangeArrowheads="1"/>
          </p:cNvSpPr>
          <p:nvPr>
            <p:ph type="ctrTitle"/>
          </p:nvPr>
        </p:nvSpPr>
        <p:spPr/>
        <p:txBody>
          <a:bodyPr lIns="91440" tIns="45720" rIns="91440" bIns="45720" anchor="t"/>
          <a:lstStyle/>
          <a:p>
            <a:r>
              <a:rPr lang="en-GB" altLang="en-US"/>
              <a:t>2021 Foundation Programme curriculum</a:t>
            </a:r>
            <a:endParaRPr lang="en-US"/>
          </a:p>
        </p:txBody>
      </p:sp>
      <p:sp>
        <p:nvSpPr>
          <p:cNvPr id="20482" name="Date Placeholder 4">
            <a:extLst>
              <a:ext uri="{FF2B5EF4-FFF2-40B4-BE49-F238E27FC236}">
                <a16:creationId xmlns:a16="http://schemas.microsoft.com/office/drawing/2014/main" id="{F82BE286-9286-90A1-03DB-4E4BF0349E83}"/>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85" name="Rectangle 5">
            <a:extLst>
              <a:ext uri="{FF2B5EF4-FFF2-40B4-BE49-F238E27FC236}">
                <a16:creationId xmlns:a16="http://schemas.microsoft.com/office/drawing/2014/main" id="{1710EEA6-F77B-DF2A-9E3E-639E90083BB7}"/>
              </a:ext>
            </a:extLst>
          </p:cNvPr>
          <p:cNvSpPr>
            <a:spLocks noGrp="1" noChangeArrowheads="1"/>
          </p:cNvSpPr>
          <p:nvPr>
            <p:ph type="body" sz="half" idx="4294967295"/>
          </p:nvPr>
        </p:nvSpPr>
        <p:spPr>
          <a:xfrm>
            <a:off x="4524865" y="1937460"/>
            <a:ext cx="7524260" cy="4525963"/>
          </a:xfrm>
        </p:spPr>
        <p:txBody>
          <a:bodyPr lIns="91440" tIns="45720" rIns="91440" bIns="45720" anchor="t"/>
          <a:lstStyle/>
          <a:p>
            <a:pPr>
              <a:buNone/>
            </a:pPr>
            <a:r>
              <a:rPr lang="en-GB" sz="2000" b="1" i="1">
                <a:ea typeface="+mn-lt"/>
                <a:cs typeface="+mn-lt"/>
              </a:rPr>
              <a:t>3 Higher Level Outcomes:</a:t>
            </a:r>
            <a:endParaRPr lang="en-US"/>
          </a:p>
          <a:p>
            <a:pPr>
              <a:buNone/>
            </a:pPr>
            <a:endParaRPr lang="en-GB" sz="2000" b="1" i="1">
              <a:ea typeface="+mn-lt"/>
              <a:cs typeface="+mn-lt"/>
            </a:endParaRPr>
          </a:p>
          <a:p>
            <a:pPr>
              <a:buNone/>
            </a:pPr>
            <a:r>
              <a:rPr lang="en-GB" sz="2000">
                <a:ea typeface="+mn-lt"/>
                <a:cs typeface="+mn-lt"/>
              </a:rPr>
              <a:t>1. an accountable, capable and compassionate clinician</a:t>
            </a:r>
          </a:p>
          <a:p>
            <a:pPr>
              <a:buNone/>
            </a:pPr>
            <a:endParaRPr lang="en-GB" sz="2000">
              <a:ea typeface="+mn-lt"/>
              <a:cs typeface="+mn-lt"/>
            </a:endParaRPr>
          </a:p>
          <a:p>
            <a:pPr>
              <a:buNone/>
            </a:pPr>
            <a:r>
              <a:rPr lang="en-GB" sz="2000">
                <a:ea typeface="+mn-lt"/>
                <a:cs typeface="+mn-lt"/>
              </a:rPr>
              <a:t>2. a valuable member of healthcare workforce</a:t>
            </a:r>
          </a:p>
          <a:p>
            <a:pPr>
              <a:buNone/>
            </a:pPr>
            <a:endParaRPr lang="en-GB" sz="2000">
              <a:ea typeface="+mn-lt"/>
              <a:cs typeface="+mn-lt"/>
            </a:endParaRPr>
          </a:p>
          <a:p>
            <a:pPr>
              <a:buNone/>
            </a:pPr>
            <a:r>
              <a:rPr lang="en-GB" sz="2000">
                <a:ea typeface="+mn-lt"/>
                <a:cs typeface="+mn-lt"/>
              </a:rPr>
              <a:t>3. a professional, responsible for their own practice and portfolio development</a:t>
            </a:r>
          </a:p>
          <a:p>
            <a:pPr>
              <a:buNone/>
            </a:pPr>
            <a:endParaRPr lang="en-GB" sz="2000">
              <a:cs typeface="Arial"/>
            </a:endParaRPr>
          </a:p>
          <a:p>
            <a:pPr>
              <a:buNone/>
            </a:pPr>
            <a:r>
              <a:rPr lang="en-GB" sz="2000" b="1">
                <a:cs typeface="Arial"/>
              </a:rPr>
              <a:t>13 FPCs</a:t>
            </a:r>
          </a:p>
        </p:txBody>
      </p:sp>
      <p:pic>
        <p:nvPicPr>
          <p:cNvPr id="4" name="Picture 3" descr="A cover of a book with a person and a child&#10;&#10;AI-generated content may be incorrect.">
            <a:extLst>
              <a:ext uri="{FF2B5EF4-FFF2-40B4-BE49-F238E27FC236}">
                <a16:creationId xmlns:a16="http://schemas.microsoft.com/office/drawing/2014/main" id="{AC12FC00-8A64-3105-F533-E76FA2F117B5}"/>
              </a:ext>
            </a:extLst>
          </p:cNvPr>
          <p:cNvPicPr>
            <a:picLocks noChangeAspect="1"/>
          </p:cNvPicPr>
          <p:nvPr/>
        </p:nvPicPr>
        <p:blipFill>
          <a:blip r:embed="rId2"/>
          <a:stretch>
            <a:fillRect/>
          </a:stretch>
        </p:blipFill>
        <p:spPr>
          <a:xfrm>
            <a:off x="1044464" y="1940821"/>
            <a:ext cx="2657290" cy="37611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4143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776DF-7396-423C-3728-780FE1147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4958F-B457-1F85-4C5F-FC1AEC8A4CFF}"/>
              </a:ext>
            </a:extLst>
          </p:cNvPr>
          <p:cNvSpPr>
            <a:spLocks noGrp="1"/>
          </p:cNvSpPr>
          <p:nvPr>
            <p:ph type="ctrTitle"/>
          </p:nvPr>
        </p:nvSpPr>
        <p:spPr>
          <a:xfrm>
            <a:off x="316524" y="1025527"/>
            <a:ext cx="11418276" cy="679449"/>
          </a:xfrm>
        </p:spPr>
        <p:txBody>
          <a:bodyPr lIns="91440" tIns="45720" rIns="91440" bIns="45720" anchor="t"/>
          <a:lstStyle/>
          <a:p>
            <a:r>
              <a:rPr lang="en-GB">
                <a:cs typeface="Arial"/>
              </a:rPr>
              <a:t>What is a curriculum?</a:t>
            </a:r>
            <a:endParaRPr lang="en-US"/>
          </a:p>
        </p:txBody>
      </p:sp>
      <p:sp>
        <p:nvSpPr>
          <p:cNvPr id="3" name="Text Placeholder 2">
            <a:extLst>
              <a:ext uri="{FF2B5EF4-FFF2-40B4-BE49-F238E27FC236}">
                <a16:creationId xmlns:a16="http://schemas.microsoft.com/office/drawing/2014/main" id="{4608BD64-D878-584E-6069-1E260CF2E705}"/>
              </a:ext>
            </a:extLst>
          </p:cNvPr>
          <p:cNvSpPr>
            <a:spLocks noGrp="1"/>
          </p:cNvSpPr>
          <p:nvPr>
            <p:ph type="body" sz="quarter" idx="13"/>
          </p:nvPr>
        </p:nvSpPr>
        <p:spPr>
          <a:xfrm>
            <a:off x="804985" y="1954924"/>
            <a:ext cx="10452100" cy="3720662"/>
          </a:xfrm>
        </p:spPr>
        <p:txBody>
          <a:bodyPr lIns="91440" tIns="45720" rIns="91440" bIns="45720" anchor="t"/>
          <a:lstStyle/>
          <a:p>
            <a:r>
              <a:rPr lang="en-US" sz="2700">
                <a:latin typeface="Calibri"/>
                <a:ea typeface="Calibri"/>
                <a:cs typeface="Calibri"/>
              </a:rPr>
              <a:t>“Curriculum” is a term used in a number of related ways:</a:t>
            </a:r>
          </a:p>
          <a:p>
            <a:pPr marL="971550" lvl="1" indent="-514350">
              <a:buAutoNum type="arabicPeriod"/>
            </a:pPr>
            <a:r>
              <a:rPr lang="en-US" sz="1600">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sz="1600">
              <a:latin typeface="Calibri"/>
              <a:ea typeface="Calibri"/>
              <a:cs typeface="Calibri"/>
            </a:endParaRPr>
          </a:p>
          <a:p>
            <a:pPr marL="971550" lvl="1" indent="-514350">
              <a:buAutoNum type="arabicPeriod"/>
            </a:pPr>
            <a:r>
              <a:rPr lang="en-US" sz="1600">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sz="1600">
              <a:latin typeface="Calibri"/>
              <a:ea typeface="Calibri"/>
              <a:cs typeface="Calibri"/>
            </a:endParaRPr>
          </a:p>
          <a:p>
            <a:pPr marL="971550" lvl="1" indent="-514350">
              <a:buAutoNum type="arabicPeriod"/>
            </a:pPr>
            <a:r>
              <a:rPr lang="en-US" sz="3200">
                <a:solidFill>
                  <a:srgbClr val="00B050"/>
                </a:solidFill>
                <a:latin typeface="Calibri"/>
                <a:ea typeface="Calibri"/>
                <a:cs typeface="Calibri"/>
              </a:rPr>
              <a:t>It can embrace both elements, and refer to the overall "what", </a:t>
            </a:r>
            <a:r>
              <a:rPr lang="en-US" sz="3200" b="1" i="1">
                <a:solidFill>
                  <a:srgbClr val="00B050"/>
                </a:solidFill>
                <a:latin typeface="Calibri"/>
                <a:ea typeface="Calibri"/>
                <a:cs typeface="Calibri"/>
              </a:rPr>
              <a:t>"how" </a:t>
            </a:r>
            <a:r>
              <a:rPr lang="en-US" sz="3200">
                <a:solidFill>
                  <a:srgbClr val="00B050"/>
                </a:solidFill>
                <a:latin typeface="Calibri"/>
                <a:ea typeface="Calibri"/>
                <a:cs typeface="Calibri"/>
              </a:rPr>
              <a:t>and "why" of teaching</a:t>
            </a:r>
            <a:endParaRPr lang="en-US" sz="3200">
              <a:latin typeface="Calibri"/>
              <a:ea typeface="Calibri"/>
              <a:cs typeface="Calibri"/>
            </a:endParaRPr>
          </a:p>
          <a:p>
            <a:pPr marL="571500" indent="-514350"/>
            <a:r>
              <a:rPr lang="en-US" sz="2700">
                <a:latin typeface="Calibri"/>
                <a:ea typeface="Calibri"/>
                <a:cs typeface="Calibri"/>
              </a:rPr>
              <a:t>Curriculum vs Syllabus </a:t>
            </a:r>
          </a:p>
          <a:p>
            <a:pPr marL="457200" indent="-457200">
              <a:buAutoNum type="arabicPeriod"/>
            </a:pPr>
            <a:endParaRPr lang="en-GB">
              <a:cs typeface="Arial"/>
            </a:endParaRPr>
          </a:p>
          <a:p>
            <a:pPr marL="457200" indent="-457200">
              <a:buAutoNum type="arabicPeriod"/>
            </a:pPr>
            <a:endParaRPr lang="en-GB">
              <a:cs typeface="Arial"/>
            </a:endParaRPr>
          </a:p>
          <a:p>
            <a:pPr marL="457200" indent="-457200">
              <a:buAutoNum type="arabicPeriod"/>
            </a:pPr>
            <a:endParaRPr lang="en-GB">
              <a:cs typeface="Arial"/>
            </a:endParaRPr>
          </a:p>
        </p:txBody>
      </p:sp>
      <p:sp>
        <p:nvSpPr>
          <p:cNvPr id="5" name="Rectangle 4">
            <a:extLst>
              <a:ext uri="{FF2B5EF4-FFF2-40B4-BE49-F238E27FC236}">
                <a16:creationId xmlns:a16="http://schemas.microsoft.com/office/drawing/2014/main" id="{2133D2F6-72F8-6E19-7DC7-4FBF9991B304}"/>
              </a:ext>
            </a:extLst>
          </p:cNvPr>
          <p:cNvSpPr/>
          <p:nvPr/>
        </p:nvSpPr>
        <p:spPr>
          <a:xfrm>
            <a:off x="3182245" y="3945873"/>
            <a:ext cx="1249811" cy="75320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450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BDEC-AAA3-6C9C-2469-11A7BFCEC8C2}"/>
            </a:ext>
          </a:extLst>
        </p:cNvPr>
        <p:cNvGrpSpPr/>
        <p:nvPr/>
      </p:nvGrpSpPr>
      <p:grpSpPr>
        <a:xfrm>
          <a:off x="0" y="0"/>
          <a:ext cx="0" cy="0"/>
          <a:chOff x="0" y="0"/>
          <a:chExt cx="0" cy="0"/>
        </a:xfrm>
      </p:grpSpPr>
      <p:sp>
        <p:nvSpPr>
          <p:cNvPr id="20483" name="Rectangle 2">
            <a:extLst>
              <a:ext uri="{FF2B5EF4-FFF2-40B4-BE49-F238E27FC236}">
                <a16:creationId xmlns:a16="http://schemas.microsoft.com/office/drawing/2014/main" id="{746D9AD8-23B3-1A00-EEDF-737F7F3CCFDB}"/>
              </a:ext>
            </a:extLst>
          </p:cNvPr>
          <p:cNvSpPr>
            <a:spLocks noGrp="1" noChangeArrowheads="1"/>
          </p:cNvSpPr>
          <p:nvPr>
            <p:ph type="ctrTitle"/>
          </p:nvPr>
        </p:nvSpPr>
        <p:spPr/>
        <p:txBody>
          <a:bodyPr lIns="91440" tIns="45720" rIns="91440" bIns="45720" anchor="t"/>
          <a:lstStyle/>
          <a:p>
            <a:r>
              <a:rPr lang="en-GB" altLang="en-US"/>
              <a:t>2021 Foundation Programme curriculum</a:t>
            </a:r>
            <a:endParaRPr lang="en-US"/>
          </a:p>
        </p:txBody>
      </p:sp>
      <p:sp>
        <p:nvSpPr>
          <p:cNvPr id="20482" name="Date Placeholder 4">
            <a:extLst>
              <a:ext uri="{FF2B5EF4-FFF2-40B4-BE49-F238E27FC236}">
                <a16:creationId xmlns:a16="http://schemas.microsoft.com/office/drawing/2014/main" id="{21E24D06-9A22-8354-E6FD-995143E135F1}"/>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85" name="Rectangle 5">
            <a:extLst>
              <a:ext uri="{FF2B5EF4-FFF2-40B4-BE49-F238E27FC236}">
                <a16:creationId xmlns:a16="http://schemas.microsoft.com/office/drawing/2014/main" id="{3F4D2F5D-5179-C5EA-3F82-6F69CA430010}"/>
              </a:ext>
            </a:extLst>
          </p:cNvPr>
          <p:cNvSpPr>
            <a:spLocks noGrp="1" noChangeArrowheads="1"/>
          </p:cNvSpPr>
          <p:nvPr>
            <p:ph type="body" sz="half" idx="4294967295"/>
          </p:nvPr>
        </p:nvSpPr>
        <p:spPr>
          <a:xfrm>
            <a:off x="4524865" y="1937460"/>
            <a:ext cx="7524260" cy="4525963"/>
          </a:xfrm>
        </p:spPr>
        <p:txBody>
          <a:bodyPr lIns="91440" tIns="45720" rIns="91440" bIns="45720" anchor="t"/>
          <a:lstStyle/>
          <a:p>
            <a:pPr>
              <a:buNone/>
            </a:pPr>
            <a:r>
              <a:rPr lang="en-GB" sz="2800" b="1">
                <a:ea typeface="+mn-lt"/>
                <a:cs typeface="+mn-lt"/>
              </a:rPr>
              <a:t>Educational methods</a:t>
            </a:r>
            <a:endParaRPr lang="en-US" sz="2800" b="1">
              <a:cs typeface="Arial"/>
            </a:endParaRPr>
          </a:p>
          <a:p>
            <a:pPr>
              <a:buNone/>
            </a:pPr>
            <a:r>
              <a:rPr lang="en-GB" sz="2800">
                <a:ea typeface="+mn-lt"/>
                <a:cs typeface="+mn-lt"/>
              </a:rPr>
              <a:t>To develop the Foundation Doctor, the Foundation Programme uses a blend of:</a:t>
            </a:r>
            <a:endParaRPr lang="en-GB" sz="2800">
              <a:cs typeface="Arial"/>
            </a:endParaRPr>
          </a:p>
          <a:p>
            <a:r>
              <a:rPr lang="en-GB" sz="2800" i="1">
                <a:ea typeface="+mn-lt"/>
                <a:cs typeface="+mn-lt"/>
              </a:rPr>
              <a:t>experiential learning</a:t>
            </a:r>
          </a:p>
          <a:p>
            <a:pPr lvl="1">
              <a:buFont typeface="Courier New"/>
              <a:buChar char="o"/>
            </a:pPr>
            <a:r>
              <a:rPr lang="en-GB" sz="2400">
                <a:ea typeface="+mn-lt"/>
                <a:cs typeface="+mn-lt"/>
              </a:rPr>
              <a:t>working as a doctor</a:t>
            </a:r>
          </a:p>
          <a:p>
            <a:r>
              <a:rPr lang="en-GB" sz="2800" i="1">
                <a:ea typeface="+mn-lt"/>
                <a:cs typeface="+mn-lt"/>
              </a:rPr>
              <a:t>direct training</a:t>
            </a:r>
            <a:endParaRPr lang="en-GB" sz="2800" i="1">
              <a:cs typeface="Arial"/>
            </a:endParaRPr>
          </a:p>
          <a:p>
            <a:pPr lvl="1">
              <a:buFont typeface="Courier New"/>
              <a:buChar char="o"/>
            </a:pPr>
            <a:r>
              <a:rPr lang="en-GB" sz="2400">
                <a:ea typeface="+mn-lt"/>
                <a:cs typeface="+mn-lt"/>
              </a:rPr>
              <a:t>core/non-core teaching</a:t>
            </a:r>
          </a:p>
          <a:p>
            <a:r>
              <a:rPr lang="en-GB" sz="2800" i="1">
                <a:ea typeface="+mn-lt"/>
                <a:cs typeface="+mn-lt"/>
              </a:rPr>
              <a:t>self-development</a:t>
            </a:r>
            <a:endParaRPr lang="en-GB" sz="2800" i="1">
              <a:cs typeface="Arial"/>
            </a:endParaRPr>
          </a:p>
        </p:txBody>
      </p:sp>
      <p:pic>
        <p:nvPicPr>
          <p:cNvPr id="4" name="Picture 3" descr="A cover of a book with a person and a child&#10;&#10;AI-generated content may be incorrect.">
            <a:extLst>
              <a:ext uri="{FF2B5EF4-FFF2-40B4-BE49-F238E27FC236}">
                <a16:creationId xmlns:a16="http://schemas.microsoft.com/office/drawing/2014/main" id="{186F5E11-B597-21C3-9E92-92F7D189F8C9}"/>
              </a:ext>
            </a:extLst>
          </p:cNvPr>
          <p:cNvPicPr>
            <a:picLocks noChangeAspect="1"/>
          </p:cNvPicPr>
          <p:nvPr/>
        </p:nvPicPr>
        <p:blipFill>
          <a:blip r:embed="rId2"/>
          <a:stretch>
            <a:fillRect/>
          </a:stretch>
        </p:blipFill>
        <p:spPr>
          <a:xfrm>
            <a:off x="1044464" y="1940821"/>
            <a:ext cx="2657290" cy="37611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3339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8CB9-D3D1-CED9-1321-F13D91A49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71E51-64E2-5770-8A38-D1D2CA5AA5E9}"/>
              </a:ext>
            </a:extLst>
          </p:cNvPr>
          <p:cNvSpPr>
            <a:spLocks noGrp="1"/>
          </p:cNvSpPr>
          <p:nvPr>
            <p:ph type="ctrTitle"/>
          </p:nvPr>
        </p:nvSpPr>
        <p:spPr>
          <a:xfrm>
            <a:off x="299827" y="1969642"/>
            <a:ext cx="11613468" cy="1331497"/>
          </a:xfrm>
        </p:spPr>
        <p:txBody>
          <a:bodyPr lIns="91440" tIns="45720" rIns="91440" bIns="45720" anchor="t"/>
          <a:lstStyle/>
          <a:p>
            <a:pPr algn="ctr"/>
            <a:r>
              <a:rPr lang="en-GB" sz="4800">
                <a:solidFill>
                  <a:srgbClr val="00B0F0"/>
                </a:solidFill>
              </a:rPr>
              <a:t>The work of the UKFPO</a:t>
            </a:r>
            <a:endParaRPr lang="en-GB">
              <a:solidFill>
                <a:srgbClr val="0070C0"/>
              </a:solidFill>
              <a:cs typeface="Arial"/>
            </a:endParaRPr>
          </a:p>
        </p:txBody>
      </p:sp>
      <p:pic>
        <p:nvPicPr>
          <p:cNvPr id="4" name="Picture 3" descr="A blue envelope with confetti and streamers&#10;&#10;AI-generated content may be incorrect.">
            <a:extLst>
              <a:ext uri="{FF2B5EF4-FFF2-40B4-BE49-F238E27FC236}">
                <a16:creationId xmlns:a16="http://schemas.microsoft.com/office/drawing/2014/main" id="{584F68F4-5AED-50C7-70CB-87E351912CCB}"/>
              </a:ext>
            </a:extLst>
          </p:cNvPr>
          <p:cNvPicPr>
            <a:picLocks noChangeAspect="1"/>
          </p:cNvPicPr>
          <p:nvPr/>
        </p:nvPicPr>
        <p:blipFill>
          <a:blip r:embed="rId3"/>
          <a:stretch>
            <a:fillRect/>
          </a:stretch>
        </p:blipFill>
        <p:spPr>
          <a:xfrm>
            <a:off x="2937607" y="3861732"/>
            <a:ext cx="2057400" cy="1333500"/>
          </a:xfrm>
          <a:prstGeom prst="rect">
            <a:avLst/>
          </a:prstGeom>
        </p:spPr>
      </p:pic>
      <p:pic>
        <p:nvPicPr>
          <p:cNvPr id="5" name="Picture 4" descr="A rainbow cake with lit candles on top of it&#10;&#10;AI-generated content may be incorrect.">
            <a:extLst>
              <a:ext uri="{FF2B5EF4-FFF2-40B4-BE49-F238E27FC236}">
                <a16:creationId xmlns:a16="http://schemas.microsoft.com/office/drawing/2014/main" id="{F4913D42-AE84-2036-9DC6-1667FE44627F}"/>
              </a:ext>
            </a:extLst>
          </p:cNvPr>
          <p:cNvPicPr>
            <a:picLocks noChangeAspect="1"/>
          </p:cNvPicPr>
          <p:nvPr/>
        </p:nvPicPr>
        <p:blipFill>
          <a:blip r:embed="rId4"/>
          <a:stretch>
            <a:fillRect/>
          </a:stretch>
        </p:blipFill>
        <p:spPr>
          <a:xfrm>
            <a:off x="7812987" y="3866351"/>
            <a:ext cx="2057400" cy="1333500"/>
          </a:xfrm>
          <a:prstGeom prst="rect">
            <a:avLst/>
          </a:prstGeom>
        </p:spPr>
      </p:pic>
    </p:spTree>
    <p:extLst>
      <p:ext uri="{BB962C8B-B14F-4D97-AF65-F5344CB8AC3E}">
        <p14:creationId xmlns:p14="http://schemas.microsoft.com/office/powerpoint/2010/main" val="225526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B749-0B49-04CA-349C-85A56B6550CB}"/>
              </a:ext>
            </a:extLst>
          </p:cNvPr>
          <p:cNvSpPr>
            <a:spLocks noGrp="1"/>
          </p:cNvSpPr>
          <p:nvPr>
            <p:ph type="ctrTitle"/>
          </p:nvPr>
        </p:nvSpPr>
        <p:spPr/>
        <p:txBody>
          <a:bodyPr lIns="91440" tIns="45720" rIns="91440" bIns="45720" anchor="t"/>
          <a:lstStyle/>
          <a:p>
            <a:r>
              <a:rPr lang="en-GB"/>
              <a:t>Implementation of the Curriculum</a:t>
            </a:r>
          </a:p>
        </p:txBody>
      </p:sp>
      <p:sp>
        <p:nvSpPr>
          <p:cNvPr id="3" name="Text Placeholder 2">
            <a:extLst>
              <a:ext uri="{FF2B5EF4-FFF2-40B4-BE49-F238E27FC236}">
                <a16:creationId xmlns:a16="http://schemas.microsoft.com/office/drawing/2014/main" id="{2A850885-783E-630C-5A9B-D91D4198BA88}"/>
              </a:ext>
            </a:extLst>
          </p:cNvPr>
          <p:cNvSpPr>
            <a:spLocks noGrp="1"/>
          </p:cNvSpPr>
          <p:nvPr>
            <p:ph type="body" sz="quarter" idx="13"/>
          </p:nvPr>
        </p:nvSpPr>
        <p:spPr>
          <a:xfrm>
            <a:off x="609600" y="2326399"/>
            <a:ext cx="6991350" cy="3720662"/>
          </a:xfrm>
        </p:spPr>
        <p:txBody>
          <a:bodyPr/>
          <a:lstStyle/>
          <a:p>
            <a:r>
              <a:rPr lang="en-GB"/>
              <a:t>Academy of Medical Royal Colleges (</a:t>
            </a:r>
            <a:r>
              <a:rPr lang="en-GB" err="1"/>
              <a:t>AoMRC</a:t>
            </a:r>
            <a:r>
              <a:rPr lang="en-GB"/>
              <a:t>) Foundation Programme Committee</a:t>
            </a:r>
          </a:p>
          <a:p>
            <a:r>
              <a:rPr lang="en-GB"/>
              <a:t>UK wide curriculum</a:t>
            </a:r>
          </a:p>
          <a:p>
            <a:r>
              <a:rPr lang="en-GB">
                <a:hlinkClick r:id="rId3"/>
              </a:rPr>
              <a:t>https://foundationprogramme.nhs.uk/curriculum/</a:t>
            </a:r>
            <a:endParaRPr lang="en-GB"/>
          </a:p>
          <a:p>
            <a:r>
              <a:rPr lang="en-GB"/>
              <a:t>ARCP checklist</a:t>
            </a:r>
          </a:p>
          <a:p>
            <a:r>
              <a:rPr lang="en-GB"/>
              <a:t>E-portfolios</a:t>
            </a:r>
          </a:p>
          <a:p>
            <a:r>
              <a:rPr lang="en-GB"/>
              <a:t>Prescribing Safety Assessment (PSA)</a:t>
            </a:r>
          </a:p>
          <a:p>
            <a:endParaRPr lang="en-GB"/>
          </a:p>
        </p:txBody>
      </p:sp>
      <p:pic>
        <p:nvPicPr>
          <p:cNvPr id="6" name="Picture 5" descr="A cover of a book with images of people&#10;&#10;AI-generated content may be incorrect.">
            <a:extLst>
              <a:ext uri="{FF2B5EF4-FFF2-40B4-BE49-F238E27FC236}">
                <a16:creationId xmlns:a16="http://schemas.microsoft.com/office/drawing/2014/main" id="{42AAF115-7715-2771-6718-1C71F7DA9868}"/>
              </a:ext>
            </a:extLst>
          </p:cNvPr>
          <p:cNvPicPr>
            <a:picLocks noChangeAspect="1"/>
          </p:cNvPicPr>
          <p:nvPr/>
        </p:nvPicPr>
        <p:blipFill>
          <a:blip r:embed="rId4"/>
          <a:stretch>
            <a:fillRect/>
          </a:stretch>
        </p:blipFill>
        <p:spPr>
          <a:xfrm>
            <a:off x="8599214" y="1848645"/>
            <a:ext cx="2373586" cy="33893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442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3C61-AAD8-AE0F-8EA6-D09CA1E90428}"/>
              </a:ext>
            </a:extLst>
          </p:cNvPr>
          <p:cNvSpPr>
            <a:spLocks noGrp="1"/>
          </p:cNvSpPr>
          <p:nvPr>
            <p:ph type="ctrTitle"/>
          </p:nvPr>
        </p:nvSpPr>
        <p:spPr/>
        <p:txBody>
          <a:bodyPr/>
          <a:lstStyle/>
          <a:p>
            <a:r>
              <a:rPr lang="en-GB"/>
              <a:t>Representing the Foundation Programme</a:t>
            </a:r>
          </a:p>
        </p:txBody>
      </p:sp>
      <p:sp>
        <p:nvSpPr>
          <p:cNvPr id="3" name="Text Placeholder 2">
            <a:extLst>
              <a:ext uri="{FF2B5EF4-FFF2-40B4-BE49-F238E27FC236}">
                <a16:creationId xmlns:a16="http://schemas.microsoft.com/office/drawing/2014/main" id="{A356FB29-B6FB-F127-D165-C4897F142D5F}"/>
              </a:ext>
            </a:extLst>
          </p:cNvPr>
          <p:cNvSpPr>
            <a:spLocks noGrp="1"/>
          </p:cNvSpPr>
          <p:nvPr>
            <p:ph type="body" sz="quarter" idx="13"/>
          </p:nvPr>
        </p:nvSpPr>
        <p:spPr>
          <a:xfrm>
            <a:off x="609600" y="2111811"/>
            <a:ext cx="10452100" cy="3720662"/>
          </a:xfrm>
        </p:spPr>
        <p:txBody>
          <a:bodyPr/>
          <a:lstStyle/>
          <a:p>
            <a:r>
              <a:rPr lang="en-GB"/>
              <a:t>Postgraduate National Recruitment Board</a:t>
            </a:r>
          </a:p>
          <a:p>
            <a:r>
              <a:rPr lang="en-GB"/>
              <a:t>COPMED</a:t>
            </a:r>
          </a:p>
          <a:p>
            <a:r>
              <a:rPr lang="en-GB"/>
              <a:t>Medical Schools Council</a:t>
            </a:r>
          </a:p>
          <a:p>
            <a:r>
              <a:rPr lang="en-GB"/>
              <a:t>General Medical Council</a:t>
            </a:r>
          </a:p>
          <a:p>
            <a:r>
              <a:rPr lang="en-GB" err="1"/>
              <a:t>AoMRC</a:t>
            </a:r>
            <a:endParaRPr lang="en-GB"/>
          </a:p>
          <a:p>
            <a:r>
              <a:rPr lang="en-GB"/>
              <a:t>PSA</a:t>
            </a:r>
          </a:p>
          <a:p>
            <a:endParaRPr lang="en-GB"/>
          </a:p>
          <a:p>
            <a:endParaRPr lang="en-GB"/>
          </a:p>
        </p:txBody>
      </p:sp>
    </p:spTree>
    <p:extLst>
      <p:ext uri="{BB962C8B-B14F-4D97-AF65-F5344CB8AC3E}">
        <p14:creationId xmlns:p14="http://schemas.microsoft.com/office/powerpoint/2010/main" val="363924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8DDD-29E1-A7E3-8D53-48BC70389E36}"/>
              </a:ext>
            </a:extLst>
          </p:cNvPr>
          <p:cNvSpPr>
            <a:spLocks noGrp="1"/>
          </p:cNvSpPr>
          <p:nvPr>
            <p:ph type="ctrTitle"/>
          </p:nvPr>
        </p:nvSpPr>
        <p:spPr/>
        <p:txBody>
          <a:bodyPr/>
          <a:lstStyle/>
          <a:p>
            <a:r>
              <a:rPr lang="en-GB"/>
              <a:t>Foundation doctor representation</a:t>
            </a:r>
          </a:p>
        </p:txBody>
      </p:sp>
      <p:sp>
        <p:nvSpPr>
          <p:cNvPr id="3" name="Text Placeholder 2">
            <a:extLst>
              <a:ext uri="{FF2B5EF4-FFF2-40B4-BE49-F238E27FC236}">
                <a16:creationId xmlns:a16="http://schemas.microsoft.com/office/drawing/2014/main" id="{FC2392A1-313F-0E38-5D40-265C5E6D4E1E}"/>
              </a:ext>
            </a:extLst>
          </p:cNvPr>
          <p:cNvSpPr>
            <a:spLocks noGrp="1"/>
          </p:cNvSpPr>
          <p:nvPr>
            <p:ph type="body" sz="quarter" idx="13"/>
          </p:nvPr>
        </p:nvSpPr>
        <p:spPr>
          <a:xfrm>
            <a:off x="609600" y="2336006"/>
            <a:ext cx="6159063" cy="2860948"/>
          </a:xfrm>
        </p:spPr>
        <p:txBody>
          <a:bodyPr/>
          <a:lstStyle/>
          <a:p>
            <a:r>
              <a:rPr lang="en-GB"/>
              <a:t>UKFPO Fellows</a:t>
            </a:r>
          </a:p>
          <a:p>
            <a:r>
              <a:rPr lang="en-GB"/>
              <a:t>Foundation Doctor Advisory Board (FDAB)</a:t>
            </a:r>
          </a:p>
        </p:txBody>
      </p:sp>
      <p:pic>
        <p:nvPicPr>
          <p:cNvPr id="5" name="Picture 4">
            <a:extLst>
              <a:ext uri="{FF2B5EF4-FFF2-40B4-BE49-F238E27FC236}">
                <a16:creationId xmlns:a16="http://schemas.microsoft.com/office/drawing/2014/main" id="{B2F685C0-E0ED-1612-4C19-80F77F2484DA}"/>
              </a:ext>
            </a:extLst>
          </p:cNvPr>
          <p:cNvPicPr>
            <a:picLocks noChangeAspect="1"/>
          </p:cNvPicPr>
          <p:nvPr/>
        </p:nvPicPr>
        <p:blipFill>
          <a:blip r:embed="rId3"/>
          <a:stretch>
            <a:fillRect/>
          </a:stretch>
        </p:blipFill>
        <p:spPr>
          <a:xfrm>
            <a:off x="6634727" y="2100263"/>
            <a:ext cx="4816552" cy="3332435"/>
          </a:xfrm>
          <a:prstGeom prst="rect">
            <a:avLst/>
          </a:prstGeom>
        </p:spPr>
      </p:pic>
      <p:pic>
        <p:nvPicPr>
          <p:cNvPr id="6" name="Picture 5">
            <a:extLst>
              <a:ext uri="{FF2B5EF4-FFF2-40B4-BE49-F238E27FC236}">
                <a16:creationId xmlns:a16="http://schemas.microsoft.com/office/drawing/2014/main" id="{4A768354-7C0D-785C-10CD-F2ABB4290DE9}"/>
              </a:ext>
            </a:extLst>
          </p:cNvPr>
          <p:cNvPicPr>
            <a:picLocks noChangeAspect="1"/>
          </p:cNvPicPr>
          <p:nvPr/>
        </p:nvPicPr>
        <p:blipFill>
          <a:blip r:embed="rId4"/>
          <a:stretch>
            <a:fillRect/>
          </a:stretch>
        </p:blipFill>
        <p:spPr>
          <a:xfrm>
            <a:off x="2701892" y="4424363"/>
            <a:ext cx="2617819" cy="1965598"/>
          </a:xfrm>
          <a:prstGeom prst="rect">
            <a:avLst/>
          </a:prstGeom>
        </p:spPr>
      </p:pic>
    </p:spTree>
    <p:extLst>
      <p:ext uri="{BB962C8B-B14F-4D97-AF65-F5344CB8AC3E}">
        <p14:creationId xmlns:p14="http://schemas.microsoft.com/office/powerpoint/2010/main" val="103488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151D-1A30-FEF6-A51E-79EA0EDEB2E1}"/>
              </a:ext>
            </a:extLst>
          </p:cNvPr>
          <p:cNvSpPr>
            <a:spLocks noGrp="1"/>
          </p:cNvSpPr>
          <p:nvPr>
            <p:ph type="ctrTitle"/>
          </p:nvPr>
        </p:nvSpPr>
        <p:spPr/>
        <p:txBody>
          <a:bodyPr/>
          <a:lstStyle/>
          <a:p>
            <a:r>
              <a:rPr lang="en-GB"/>
              <a:t>Sharing Good Practice – Webinar series</a:t>
            </a:r>
          </a:p>
        </p:txBody>
      </p:sp>
      <p:pic>
        <p:nvPicPr>
          <p:cNvPr id="6" name="Picture 5" descr="A screenshot of a computer&#10;&#10;AI-generated content may be incorrect.">
            <a:extLst>
              <a:ext uri="{FF2B5EF4-FFF2-40B4-BE49-F238E27FC236}">
                <a16:creationId xmlns:a16="http://schemas.microsoft.com/office/drawing/2014/main" id="{29A7C05A-AD2F-48CF-2BF3-2D9511E71483}"/>
              </a:ext>
            </a:extLst>
          </p:cNvPr>
          <p:cNvPicPr>
            <a:picLocks noChangeAspect="1"/>
          </p:cNvPicPr>
          <p:nvPr/>
        </p:nvPicPr>
        <p:blipFill>
          <a:blip r:embed="rId3"/>
          <a:stretch>
            <a:fillRect/>
          </a:stretch>
        </p:blipFill>
        <p:spPr>
          <a:xfrm>
            <a:off x="1624012" y="2107109"/>
            <a:ext cx="8943975" cy="3439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949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1472-3B42-0A97-F267-3F1CEEABAD5B}"/>
              </a:ext>
            </a:extLst>
          </p:cNvPr>
          <p:cNvSpPr>
            <a:spLocks noGrp="1"/>
          </p:cNvSpPr>
          <p:nvPr>
            <p:ph type="ctrTitle"/>
          </p:nvPr>
        </p:nvSpPr>
        <p:spPr>
          <a:xfrm>
            <a:off x="316524" y="1025527"/>
            <a:ext cx="11418276" cy="679449"/>
          </a:xfrm>
        </p:spPr>
        <p:txBody>
          <a:bodyPr lIns="91440" tIns="45720" rIns="91440" bIns="45720" anchor="t"/>
          <a:lstStyle/>
          <a:p>
            <a:r>
              <a:rPr lang="en-GB">
                <a:cs typeface="Arial"/>
              </a:rPr>
              <a:t>What is a curriculum?</a:t>
            </a:r>
            <a:endParaRPr lang="en-US"/>
          </a:p>
        </p:txBody>
      </p:sp>
      <p:sp>
        <p:nvSpPr>
          <p:cNvPr id="3" name="Text Placeholder 2">
            <a:extLst>
              <a:ext uri="{FF2B5EF4-FFF2-40B4-BE49-F238E27FC236}">
                <a16:creationId xmlns:a16="http://schemas.microsoft.com/office/drawing/2014/main" id="{C9F150EA-9F09-A797-3D7B-B35D925C19C6}"/>
              </a:ext>
            </a:extLst>
          </p:cNvPr>
          <p:cNvSpPr>
            <a:spLocks noGrp="1"/>
          </p:cNvSpPr>
          <p:nvPr>
            <p:ph type="body" sz="quarter" idx="13"/>
          </p:nvPr>
        </p:nvSpPr>
        <p:spPr/>
        <p:txBody>
          <a:bodyPr lIns="91440" tIns="45720" rIns="91440" bIns="45720" anchor="t"/>
          <a:lstStyle/>
          <a:p>
            <a:r>
              <a:rPr lang="en-US" sz="2700">
                <a:latin typeface="Calibri"/>
                <a:ea typeface="Calibri"/>
                <a:cs typeface="Calibri"/>
              </a:rPr>
              <a:t>“Curriculum” is a term used in a number of related ways:</a:t>
            </a:r>
          </a:p>
          <a:p>
            <a:pPr marL="971550" lvl="1" indent="-514350">
              <a:buAutoNum type="arabicPeriod"/>
            </a:pPr>
            <a:r>
              <a:rPr lang="en-US">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a:latin typeface="Calibri"/>
              <a:ea typeface="Calibri"/>
              <a:cs typeface="Calibri"/>
            </a:endParaRPr>
          </a:p>
          <a:p>
            <a:pPr marL="971550" lvl="1" indent="-514350">
              <a:buAutoNum type="arabicPeriod"/>
            </a:pPr>
            <a:r>
              <a:rPr lang="en-US">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a:latin typeface="Calibri"/>
              <a:ea typeface="Calibri"/>
              <a:cs typeface="Calibri"/>
            </a:endParaRPr>
          </a:p>
          <a:p>
            <a:pPr marL="971550" lvl="1" indent="-514350">
              <a:buAutoNum type="arabicPeriod"/>
            </a:pPr>
            <a:r>
              <a:rPr lang="en-US">
                <a:solidFill>
                  <a:srgbClr val="00B050"/>
                </a:solidFill>
                <a:latin typeface="Calibri"/>
                <a:ea typeface="Calibri"/>
                <a:cs typeface="Calibri"/>
              </a:rPr>
              <a:t>It can embrace both elements, and refer to the overall "what", "how" and "why" of teaching</a:t>
            </a:r>
            <a:endParaRPr lang="en-US">
              <a:latin typeface="Calibri"/>
              <a:ea typeface="Calibri"/>
              <a:cs typeface="Calibri"/>
            </a:endParaRPr>
          </a:p>
          <a:p>
            <a:pPr marL="571500" indent="-514350"/>
            <a:r>
              <a:rPr lang="en-US" sz="2700">
                <a:latin typeface="Calibri"/>
                <a:ea typeface="Calibri"/>
                <a:cs typeface="Calibri"/>
              </a:rPr>
              <a:t>Curriculum vs Syllabus </a:t>
            </a:r>
          </a:p>
          <a:p>
            <a:pPr marL="457200" indent="-457200">
              <a:buAutoNum type="arabicPeriod"/>
            </a:pPr>
            <a:endParaRPr lang="en-GB">
              <a:cs typeface="Arial"/>
            </a:endParaRPr>
          </a:p>
          <a:p>
            <a:pPr marL="457200" indent="-457200">
              <a:buAutoNum type="arabicPeriod"/>
            </a:pPr>
            <a:endParaRPr lang="en-GB">
              <a:cs typeface="Arial"/>
            </a:endParaRPr>
          </a:p>
          <a:p>
            <a:pPr marL="457200" indent="-457200">
              <a:buAutoNum type="arabicPeriod"/>
            </a:pPr>
            <a:endParaRPr lang="en-GB">
              <a:cs typeface="Arial"/>
            </a:endParaRPr>
          </a:p>
        </p:txBody>
      </p:sp>
    </p:spTree>
    <p:extLst>
      <p:ext uri="{BB962C8B-B14F-4D97-AF65-F5344CB8AC3E}">
        <p14:creationId xmlns:p14="http://schemas.microsoft.com/office/powerpoint/2010/main" val="405866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78C3-879A-0FE3-3370-D88DA50D078A}"/>
              </a:ext>
            </a:extLst>
          </p:cNvPr>
          <p:cNvSpPr>
            <a:spLocks noGrp="1"/>
          </p:cNvSpPr>
          <p:nvPr>
            <p:ph type="ctrTitle"/>
          </p:nvPr>
        </p:nvSpPr>
        <p:spPr/>
        <p:txBody>
          <a:bodyPr/>
          <a:lstStyle/>
          <a:p>
            <a:r>
              <a:rPr lang="en-GB"/>
              <a:t>National Foundation Doctors Presentation Day</a:t>
            </a:r>
          </a:p>
        </p:txBody>
      </p:sp>
      <p:pic>
        <p:nvPicPr>
          <p:cNvPr id="4" name="Picture 3">
            <a:extLst>
              <a:ext uri="{FF2B5EF4-FFF2-40B4-BE49-F238E27FC236}">
                <a16:creationId xmlns:a16="http://schemas.microsoft.com/office/drawing/2014/main" id="{55A33CB6-CB7E-CBBD-88F0-5EA666BE765E}"/>
              </a:ext>
            </a:extLst>
          </p:cNvPr>
          <p:cNvPicPr>
            <a:picLocks noChangeAspect="1"/>
          </p:cNvPicPr>
          <p:nvPr/>
        </p:nvPicPr>
        <p:blipFill>
          <a:blip r:embed="rId2"/>
          <a:stretch>
            <a:fillRect/>
          </a:stretch>
        </p:blipFill>
        <p:spPr>
          <a:xfrm>
            <a:off x="1000124" y="1852612"/>
            <a:ext cx="2790825" cy="2095500"/>
          </a:xfrm>
          <a:prstGeom prst="rect">
            <a:avLst/>
          </a:prstGeom>
        </p:spPr>
      </p:pic>
      <p:pic>
        <p:nvPicPr>
          <p:cNvPr id="5" name="Picture 4">
            <a:extLst>
              <a:ext uri="{FF2B5EF4-FFF2-40B4-BE49-F238E27FC236}">
                <a16:creationId xmlns:a16="http://schemas.microsoft.com/office/drawing/2014/main" id="{A6AB2168-5A56-03A6-C258-2C21640B586C}"/>
              </a:ext>
            </a:extLst>
          </p:cNvPr>
          <p:cNvPicPr>
            <a:picLocks noChangeAspect="1"/>
          </p:cNvPicPr>
          <p:nvPr/>
        </p:nvPicPr>
        <p:blipFill>
          <a:blip r:embed="rId3"/>
          <a:stretch>
            <a:fillRect/>
          </a:stretch>
        </p:blipFill>
        <p:spPr>
          <a:xfrm>
            <a:off x="4510089" y="2381250"/>
            <a:ext cx="2790825" cy="2095500"/>
          </a:xfrm>
          <a:prstGeom prst="rect">
            <a:avLst/>
          </a:prstGeom>
        </p:spPr>
      </p:pic>
      <p:pic>
        <p:nvPicPr>
          <p:cNvPr id="6" name="Picture 5">
            <a:extLst>
              <a:ext uri="{FF2B5EF4-FFF2-40B4-BE49-F238E27FC236}">
                <a16:creationId xmlns:a16="http://schemas.microsoft.com/office/drawing/2014/main" id="{D52441FB-BA4D-1BE9-3E1B-4868D2F84B06}"/>
              </a:ext>
            </a:extLst>
          </p:cNvPr>
          <p:cNvPicPr>
            <a:picLocks noChangeAspect="1"/>
          </p:cNvPicPr>
          <p:nvPr/>
        </p:nvPicPr>
        <p:blipFill>
          <a:blip r:embed="rId4"/>
          <a:stretch>
            <a:fillRect/>
          </a:stretch>
        </p:blipFill>
        <p:spPr>
          <a:xfrm>
            <a:off x="8191500" y="1852612"/>
            <a:ext cx="2781300" cy="2095500"/>
          </a:xfrm>
          <a:prstGeom prst="rect">
            <a:avLst/>
          </a:prstGeom>
        </p:spPr>
      </p:pic>
      <p:pic>
        <p:nvPicPr>
          <p:cNvPr id="7" name="Picture 6">
            <a:extLst>
              <a:ext uri="{FF2B5EF4-FFF2-40B4-BE49-F238E27FC236}">
                <a16:creationId xmlns:a16="http://schemas.microsoft.com/office/drawing/2014/main" id="{C333313D-D172-530E-AFE2-22D17B776B77}"/>
              </a:ext>
            </a:extLst>
          </p:cNvPr>
          <p:cNvPicPr>
            <a:picLocks noChangeAspect="1"/>
          </p:cNvPicPr>
          <p:nvPr/>
        </p:nvPicPr>
        <p:blipFill>
          <a:blip r:embed="rId5"/>
          <a:stretch>
            <a:fillRect/>
          </a:stretch>
        </p:blipFill>
        <p:spPr>
          <a:xfrm>
            <a:off x="1933574" y="5068738"/>
            <a:ext cx="2790825" cy="1178072"/>
          </a:xfrm>
          <a:prstGeom prst="rect">
            <a:avLst/>
          </a:prstGeom>
        </p:spPr>
      </p:pic>
      <p:pic>
        <p:nvPicPr>
          <p:cNvPr id="8" name="Picture 7">
            <a:extLst>
              <a:ext uri="{FF2B5EF4-FFF2-40B4-BE49-F238E27FC236}">
                <a16:creationId xmlns:a16="http://schemas.microsoft.com/office/drawing/2014/main" id="{E952AA97-DF13-EF5E-1D31-BAF61DB5E3E2}"/>
              </a:ext>
            </a:extLst>
          </p:cNvPr>
          <p:cNvPicPr>
            <a:picLocks noChangeAspect="1"/>
          </p:cNvPicPr>
          <p:nvPr/>
        </p:nvPicPr>
        <p:blipFill>
          <a:blip r:embed="rId6"/>
          <a:stretch>
            <a:fillRect/>
          </a:stretch>
        </p:blipFill>
        <p:spPr>
          <a:xfrm>
            <a:off x="7681912" y="4367212"/>
            <a:ext cx="1571625" cy="2095500"/>
          </a:xfrm>
          <a:prstGeom prst="rect">
            <a:avLst/>
          </a:prstGeom>
        </p:spPr>
      </p:pic>
    </p:spTree>
    <p:extLst>
      <p:ext uri="{BB962C8B-B14F-4D97-AF65-F5344CB8AC3E}">
        <p14:creationId xmlns:p14="http://schemas.microsoft.com/office/powerpoint/2010/main" val="855374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348D4-7136-A454-7F0E-D1F32A932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2DCCA-0142-2FCC-37F6-D2D913AD2F23}"/>
              </a:ext>
            </a:extLst>
          </p:cNvPr>
          <p:cNvSpPr>
            <a:spLocks noGrp="1"/>
          </p:cNvSpPr>
          <p:nvPr>
            <p:ph type="ctrTitle"/>
          </p:nvPr>
        </p:nvSpPr>
        <p:spPr>
          <a:xfrm>
            <a:off x="299827" y="1419309"/>
            <a:ext cx="11613468" cy="1881830"/>
          </a:xfrm>
        </p:spPr>
        <p:txBody>
          <a:bodyPr lIns="91440" tIns="45720" rIns="91440" bIns="45720" anchor="t"/>
          <a:lstStyle/>
          <a:p>
            <a:pPr algn="ctr"/>
            <a:r>
              <a:rPr lang="en-GB" sz="4800">
                <a:solidFill>
                  <a:srgbClr val="00B0F0"/>
                </a:solidFill>
              </a:rPr>
              <a:t>Where does the Foundation Programme go from here?</a:t>
            </a:r>
            <a:endParaRPr lang="en-GB">
              <a:solidFill>
                <a:srgbClr val="0070C0"/>
              </a:solidFill>
              <a:cs typeface="Arial"/>
            </a:endParaRPr>
          </a:p>
        </p:txBody>
      </p:sp>
      <p:pic>
        <p:nvPicPr>
          <p:cNvPr id="4" name="Picture 3" descr="A blue envelope with confetti and streamers&#10;&#10;AI-generated content may be incorrect.">
            <a:extLst>
              <a:ext uri="{FF2B5EF4-FFF2-40B4-BE49-F238E27FC236}">
                <a16:creationId xmlns:a16="http://schemas.microsoft.com/office/drawing/2014/main" id="{1082B4E8-8ACC-22A5-60B7-3F670721D8DB}"/>
              </a:ext>
            </a:extLst>
          </p:cNvPr>
          <p:cNvPicPr>
            <a:picLocks noChangeAspect="1"/>
          </p:cNvPicPr>
          <p:nvPr/>
        </p:nvPicPr>
        <p:blipFill>
          <a:blip r:embed="rId3"/>
          <a:stretch>
            <a:fillRect/>
          </a:stretch>
        </p:blipFill>
        <p:spPr>
          <a:xfrm>
            <a:off x="2937607" y="3861732"/>
            <a:ext cx="2057400" cy="1333500"/>
          </a:xfrm>
          <a:prstGeom prst="rect">
            <a:avLst/>
          </a:prstGeom>
        </p:spPr>
      </p:pic>
      <p:pic>
        <p:nvPicPr>
          <p:cNvPr id="5" name="Picture 4" descr="A rainbow cake with lit candles on top of it&#10;&#10;AI-generated content may be incorrect.">
            <a:extLst>
              <a:ext uri="{FF2B5EF4-FFF2-40B4-BE49-F238E27FC236}">
                <a16:creationId xmlns:a16="http://schemas.microsoft.com/office/drawing/2014/main" id="{AE13BECF-2B0B-49C1-0E34-2C3344645587}"/>
              </a:ext>
            </a:extLst>
          </p:cNvPr>
          <p:cNvPicPr>
            <a:picLocks noChangeAspect="1"/>
          </p:cNvPicPr>
          <p:nvPr/>
        </p:nvPicPr>
        <p:blipFill>
          <a:blip r:embed="rId4"/>
          <a:stretch>
            <a:fillRect/>
          </a:stretch>
        </p:blipFill>
        <p:spPr>
          <a:xfrm>
            <a:off x="7812987" y="3866351"/>
            <a:ext cx="2057400" cy="1333500"/>
          </a:xfrm>
          <a:prstGeom prst="rect">
            <a:avLst/>
          </a:prstGeom>
        </p:spPr>
      </p:pic>
    </p:spTree>
    <p:extLst>
      <p:ext uri="{BB962C8B-B14F-4D97-AF65-F5344CB8AC3E}">
        <p14:creationId xmlns:p14="http://schemas.microsoft.com/office/powerpoint/2010/main" val="2635051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F608-8E7B-4B4C-B672-ABC512FC7D74}"/>
              </a:ext>
            </a:extLst>
          </p:cNvPr>
          <p:cNvSpPr>
            <a:spLocks noGrp="1"/>
          </p:cNvSpPr>
          <p:nvPr>
            <p:ph type="ctrTitle"/>
          </p:nvPr>
        </p:nvSpPr>
        <p:spPr/>
        <p:txBody>
          <a:bodyPr lIns="91440" tIns="45720" rIns="91440" bIns="45720" anchor="t"/>
          <a:lstStyle/>
          <a:p>
            <a:r>
              <a:rPr lang="en-GB">
                <a:cs typeface="Arial"/>
              </a:rPr>
              <a:t>Challenges</a:t>
            </a:r>
            <a:endParaRPr lang="en-GB"/>
          </a:p>
        </p:txBody>
      </p:sp>
      <p:sp>
        <p:nvSpPr>
          <p:cNvPr id="3" name="Text Placeholder 2">
            <a:extLst>
              <a:ext uri="{FF2B5EF4-FFF2-40B4-BE49-F238E27FC236}">
                <a16:creationId xmlns:a16="http://schemas.microsoft.com/office/drawing/2014/main" id="{7C30739B-3BDF-040B-685D-0E976724282B}"/>
              </a:ext>
            </a:extLst>
          </p:cNvPr>
          <p:cNvSpPr>
            <a:spLocks noGrp="1"/>
          </p:cNvSpPr>
          <p:nvPr>
            <p:ph type="body" sz="quarter" idx="13"/>
          </p:nvPr>
        </p:nvSpPr>
        <p:spPr/>
        <p:txBody>
          <a:bodyPr lIns="91440" tIns="45720" rIns="91440" bIns="45720" anchor="t"/>
          <a:lstStyle/>
          <a:p>
            <a:r>
              <a:rPr lang="en-GB">
                <a:cs typeface="Arial"/>
              </a:rPr>
              <a:t>Increasing numbers of medical students</a:t>
            </a:r>
          </a:p>
          <a:p>
            <a:r>
              <a:rPr lang="en-GB">
                <a:cs typeface="Arial"/>
              </a:rPr>
              <a:t>International desirability of UK postgraduate medical training</a:t>
            </a:r>
          </a:p>
          <a:p>
            <a:r>
              <a:rPr lang="en-GB">
                <a:cs typeface="Arial"/>
              </a:rPr>
              <a:t>Advances in medical care</a:t>
            </a:r>
          </a:p>
          <a:p>
            <a:r>
              <a:rPr lang="en-GB">
                <a:cs typeface="Arial"/>
              </a:rPr>
              <a:t>Different generational characteristics</a:t>
            </a:r>
          </a:p>
          <a:p>
            <a:r>
              <a:rPr lang="en-GB">
                <a:cs typeface="Arial"/>
              </a:rPr>
              <a:t>AI</a:t>
            </a:r>
          </a:p>
          <a:p>
            <a:endParaRPr lang="en-GB">
              <a:cs typeface="Arial"/>
            </a:endParaRPr>
          </a:p>
          <a:p>
            <a:r>
              <a:rPr lang="en-GB">
                <a:cs typeface="Arial"/>
              </a:rPr>
              <a:t>£££</a:t>
            </a:r>
          </a:p>
        </p:txBody>
      </p:sp>
    </p:spTree>
    <p:extLst>
      <p:ext uri="{BB962C8B-B14F-4D97-AF65-F5344CB8AC3E}">
        <p14:creationId xmlns:p14="http://schemas.microsoft.com/office/powerpoint/2010/main" val="151051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6870-0D90-4A27-BDE2-77399BE3C378}"/>
              </a:ext>
            </a:extLst>
          </p:cNvPr>
          <p:cNvSpPr>
            <a:spLocks noGrp="1"/>
          </p:cNvSpPr>
          <p:nvPr>
            <p:ph type="ctrTitle"/>
          </p:nvPr>
        </p:nvSpPr>
        <p:spPr>
          <a:xfrm>
            <a:off x="1745673" y="1419309"/>
            <a:ext cx="8917161" cy="1881830"/>
          </a:xfrm>
        </p:spPr>
        <p:txBody>
          <a:bodyPr lIns="91440" tIns="45720" rIns="91440" bIns="45720" anchor="t"/>
          <a:lstStyle/>
          <a:p>
            <a:pPr algn="ctr"/>
            <a:r>
              <a:rPr lang="en-GB" sz="4800">
                <a:solidFill>
                  <a:srgbClr val="00B0F0"/>
                </a:solidFill>
              </a:rPr>
              <a:t>Celebrating 20 years of the Foundation Programme</a:t>
            </a:r>
            <a:br>
              <a:rPr lang="en-GB" sz="4000">
                <a:solidFill>
                  <a:srgbClr val="00B0F0"/>
                </a:solidFill>
              </a:rPr>
            </a:br>
            <a:br>
              <a:rPr lang="en-GB" b="0" i="0">
                <a:effectLst/>
                <a:latin typeface="Poppins" panose="00000500000000000000" pitchFamily="2" charset="0"/>
              </a:rPr>
            </a:br>
            <a:endParaRPr lang="en-GB">
              <a:solidFill>
                <a:srgbClr val="0070C0"/>
              </a:solidFill>
            </a:endParaRPr>
          </a:p>
        </p:txBody>
      </p:sp>
      <p:pic>
        <p:nvPicPr>
          <p:cNvPr id="8" name="Picture 7" descr="How the Optimism Bias Affects Your Life">
            <a:extLst>
              <a:ext uri="{FF2B5EF4-FFF2-40B4-BE49-F238E27FC236}">
                <a16:creationId xmlns:a16="http://schemas.microsoft.com/office/drawing/2014/main" id="{86E5B759-5F79-C050-3241-D341AE94EB07}"/>
              </a:ext>
            </a:extLst>
          </p:cNvPr>
          <p:cNvPicPr>
            <a:picLocks noChangeAspect="1"/>
          </p:cNvPicPr>
          <p:nvPr/>
        </p:nvPicPr>
        <p:blipFill>
          <a:blip r:embed="rId3"/>
          <a:stretch>
            <a:fillRect/>
          </a:stretch>
        </p:blipFill>
        <p:spPr>
          <a:xfrm>
            <a:off x="4069861" y="3211630"/>
            <a:ext cx="4267200" cy="2955199"/>
          </a:xfrm>
          <a:prstGeom prst="rect">
            <a:avLst/>
          </a:prstGeom>
        </p:spPr>
      </p:pic>
    </p:spTree>
    <p:extLst>
      <p:ext uri="{BB962C8B-B14F-4D97-AF65-F5344CB8AC3E}">
        <p14:creationId xmlns:p14="http://schemas.microsoft.com/office/powerpoint/2010/main" val="268646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F55A-1F52-846A-AB5A-3C1D92A8F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E8777-137C-A76A-9C63-159592EFEF25}"/>
              </a:ext>
            </a:extLst>
          </p:cNvPr>
          <p:cNvSpPr>
            <a:spLocks noGrp="1"/>
          </p:cNvSpPr>
          <p:nvPr>
            <p:ph type="ctrTitle"/>
          </p:nvPr>
        </p:nvSpPr>
        <p:spPr>
          <a:xfrm>
            <a:off x="316524" y="1025527"/>
            <a:ext cx="11418276" cy="679449"/>
          </a:xfrm>
        </p:spPr>
        <p:txBody>
          <a:bodyPr lIns="91440" tIns="45720" rIns="91440" bIns="45720" anchor="t"/>
          <a:lstStyle/>
          <a:p>
            <a:r>
              <a:rPr lang="en-GB">
                <a:cs typeface="Arial"/>
              </a:rPr>
              <a:t>What is a curriculum?</a:t>
            </a:r>
            <a:endParaRPr lang="en-US"/>
          </a:p>
        </p:txBody>
      </p:sp>
      <p:sp>
        <p:nvSpPr>
          <p:cNvPr id="3" name="Text Placeholder 2">
            <a:extLst>
              <a:ext uri="{FF2B5EF4-FFF2-40B4-BE49-F238E27FC236}">
                <a16:creationId xmlns:a16="http://schemas.microsoft.com/office/drawing/2014/main" id="{9DF0E059-748A-6E0B-9824-BCFF272594FE}"/>
              </a:ext>
            </a:extLst>
          </p:cNvPr>
          <p:cNvSpPr>
            <a:spLocks noGrp="1"/>
          </p:cNvSpPr>
          <p:nvPr>
            <p:ph type="body" sz="quarter" idx="13"/>
          </p:nvPr>
        </p:nvSpPr>
        <p:spPr/>
        <p:txBody>
          <a:bodyPr lIns="91440" tIns="45720" rIns="91440" bIns="45720" anchor="t"/>
          <a:lstStyle/>
          <a:p>
            <a:r>
              <a:rPr lang="en-US" sz="2700">
                <a:latin typeface="Calibri"/>
                <a:ea typeface="Calibri"/>
                <a:cs typeface="Calibri"/>
              </a:rPr>
              <a:t>“Curriculum” is a term used in a number of related ways:</a:t>
            </a:r>
          </a:p>
          <a:p>
            <a:pPr marL="971550" lvl="1" indent="-514350">
              <a:buAutoNum type="arabicPeriod"/>
            </a:pPr>
            <a:r>
              <a:rPr lang="en-US" sz="1600">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sz="1600">
              <a:latin typeface="Calibri"/>
              <a:ea typeface="Calibri"/>
              <a:cs typeface="Calibri"/>
            </a:endParaRPr>
          </a:p>
          <a:p>
            <a:pPr marL="971550" lvl="1" indent="-514350">
              <a:buAutoNum type="arabicPeriod"/>
            </a:pPr>
            <a:r>
              <a:rPr lang="en-US" sz="1600">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sz="1600">
              <a:latin typeface="Calibri"/>
              <a:ea typeface="Calibri"/>
              <a:cs typeface="Calibri"/>
            </a:endParaRPr>
          </a:p>
          <a:p>
            <a:pPr marL="971550" lvl="1" indent="-514350">
              <a:buAutoNum type="arabicPeriod"/>
            </a:pPr>
            <a:r>
              <a:rPr lang="en-US" sz="3200">
                <a:solidFill>
                  <a:srgbClr val="00B050"/>
                </a:solidFill>
                <a:latin typeface="Calibri"/>
                <a:ea typeface="Calibri"/>
                <a:cs typeface="Calibri"/>
              </a:rPr>
              <a:t>It can embrace both elements, and refer to the overall "what", "how" and "why" of teaching</a:t>
            </a:r>
            <a:endParaRPr lang="en-US" sz="3200">
              <a:latin typeface="Calibri"/>
              <a:ea typeface="Calibri"/>
              <a:cs typeface="Calibri"/>
            </a:endParaRPr>
          </a:p>
          <a:p>
            <a:pPr marL="571500" indent="-514350"/>
            <a:r>
              <a:rPr lang="en-US" sz="2700">
                <a:latin typeface="Calibri"/>
                <a:ea typeface="Calibri"/>
                <a:cs typeface="Calibri"/>
              </a:rPr>
              <a:t>Curriculum vs Syllabus </a:t>
            </a:r>
          </a:p>
          <a:p>
            <a:pPr marL="457200" indent="-457200">
              <a:buAutoNum type="arabicPeriod"/>
            </a:pPr>
            <a:endParaRPr lang="en-GB">
              <a:cs typeface="Arial"/>
            </a:endParaRPr>
          </a:p>
          <a:p>
            <a:pPr marL="457200" indent="-457200">
              <a:buAutoNum type="arabicPeriod"/>
            </a:pPr>
            <a:endParaRPr lang="en-GB">
              <a:cs typeface="Arial"/>
            </a:endParaRPr>
          </a:p>
          <a:p>
            <a:pPr marL="457200" indent="-457200">
              <a:buAutoNum type="arabicPeriod"/>
            </a:pPr>
            <a:endParaRPr lang="en-GB">
              <a:cs typeface="Arial"/>
            </a:endParaRPr>
          </a:p>
        </p:txBody>
      </p:sp>
    </p:spTree>
    <p:extLst>
      <p:ext uri="{BB962C8B-B14F-4D97-AF65-F5344CB8AC3E}">
        <p14:creationId xmlns:p14="http://schemas.microsoft.com/office/powerpoint/2010/main" val="55426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B7C1D-8CF9-AD9A-20A2-570E2472A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305BF-DC25-72AF-FA5F-08B03F64F577}"/>
              </a:ext>
            </a:extLst>
          </p:cNvPr>
          <p:cNvSpPr>
            <a:spLocks noGrp="1"/>
          </p:cNvSpPr>
          <p:nvPr>
            <p:ph type="ctrTitle"/>
          </p:nvPr>
        </p:nvSpPr>
        <p:spPr>
          <a:xfrm>
            <a:off x="316524" y="1025527"/>
            <a:ext cx="11418276" cy="679449"/>
          </a:xfrm>
        </p:spPr>
        <p:txBody>
          <a:bodyPr lIns="91440" tIns="45720" rIns="91440" bIns="45720" anchor="t"/>
          <a:lstStyle/>
          <a:p>
            <a:r>
              <a:rPr lang="en-GB">
                <a:cs typeface="Arial"/>
              </a:rPr>
              <a:t>What is a curriculum?</a:t>
            </a:r>
            <a:endParaRPr lang="en-US"/>
          </a:p>
        </p:txBody>
      </p:sp>
      <p:sp>
        <p:nvSpPr>
          <p:cNvPr id="3" name="Text Placeholder 2">
            <a:extLst>
              <a:ext uri="{FF2B5EF4-FFF2-40B4-BE49-F238E27FC236}">
                <a16:creationId xmlns:a16="http://schemas.microsoft.com/office/drawing/2014/main" id="{8F83D3F4-22D3-43C4-3DB6-D6E8711FE49D}"/>
              </a:ext>
            </a:extLst>
          </p:cNvPr>
          <p:cNvSpPr>
            <a:spLocks noGrp="1"/>
          </p:cNvSpPr>
          <p:nvPr>
            <p:ph type="body" sz="quarter" idx="13"/>
          </p:nvPr>
        </p:nvSpPr>
        <p:spPr>
          <a:xfrm>
            <a:off x="804985" y="1954924"/>
            <a:ext cx="10452100" cy="3720662"/>
          </a:xfrm>
        </p:spPr>
        <p:txBody>
          <a:bodyPr lIns="91440" tIns="45720" rIns="91440" bIns="45720" anchor="t"/>
          <a:lstStyle/>
          <a:p>
            <a:r>
              <a:rPr lang="en-US" sz="2700">
                <a:latin typeface="Calibri"/>
                <a:ea typeface="Calibri"/>
                <a:cs typeface="Calibri"/>
              </a:rPr>
              <a:t>“Curriculum” is a term used in a number of related ways:</a:t>
            </a:r>
          </a:p>
          <a:p>
            <a:pPr marL="971550" lvl="1" indent="-514350">
              <a:buAutoNum type="arabicPeriod"/>
            </a:pPr>
            <a:r>
              <a:rPr lang="en-US" sz="1600">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sz="1600">
              <a:latin typeface="Calibri"/>
              <a:ea typeface="Calibri"/>
              <a:cs typeface="Calibri"/>
            </a:endParaRPr>
          </a:p>
          <a:p>
            <a:pPr marL="971550" lvl="1" indent="-514350">
              <a:buAutoNum type="arabicPeriod"/>
            </a:pPr>
            <a:r>
              <a:rPr lang="en-US" sz="1600">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sz="1600">
              <a:latin typeface="Calibri"/>
              <a:ea typeface="Calibri"/>
              <a:cs typeface="Calibri"/>
            </a:endParaRPr>
          </a:p>
          <a:p>
            <a:pPr marL="971550" lvl="1" indent="-514350">
              <a:buAutoNum type="arabicPeriod"/>
            </a:pPr>
            <a:r>
              <a:rPr lang="en-US" sz="3200">
                <a:solidFill>
                  <a:srgbClr val="00B050"/>
                </a:solidFill>
                <a:latin typeface="Calibri"/>
                <a:ea typeface="Calibri"/>
                <a:cs typeface="Calibri"/>
              </a:rPr>
              <a:t>It can embrace both elements, and refer to the overall "what", "how" and </a:t>
            </a:r>
            <a:r>
              <a:rPr lang="en-US" sz="3200" b="1" i="1">
                <a:solidFill>
                  <a:srgbClr val="00B050"/>
                </a:solidFill>
                <a:latin typeface="Calibri"/>
                <a:ea typeface="Calibri"/>
                <a:cs typeface="Calibri"/>
              </a:rPr>
              <a:t>"why"</a:t>
            </a:r>
            <a:r>
              <a:rPr lang="en-US" sz="3200">
                <a:solidFill>
                  <a:srgbClr val="00B050"/>
                </a:solidFill>
                <a:latin typeface="Calibri"/>
                <a:ea typeface="Calibri"/>
                <a:cs typeface="Calibri"/>
              </a:rPr>
              <a:t> of teaching</a:t>
            </a:r>
            <a:endParaRPr lang="en-US" sz="3200">
              <a:latin typeface="Calibri"/>
              <a:ea typeface="Calibri"/>
              <a:cs typeface="Calibri"/>
            </a:endParaRPr>
          </a:p>
          <a:p>
            <a:pPr marL="571500" indent="-514350"/>
            <a:r>
              <a:rPr lang="en-US" sz="2700">
                <a:latin typeface="Calibri"/>
                <a:ea typeface="Calibri"/>
                <a:cs typeface="Calibri"/>
              </a:rPr>
              <a:t>Curriculum vs Syllabus </a:t>
            </a:r>
          </a:p>
          <a:p>
            <a:pPr marL="457200" indent="-457200">
              <a:buAutoNum type="arabicPeriod"/>
            </a:pPr>
            <a:endParaRPr lang="en-GB">
              <a:cs typeface="Arial"/>
            </a:endParaRPr>
          </a:p>
          <a:p>
            <a:pPr marL="457200" indent="-457200">
              <a:buAutoNum type="arabicPeriod"/>
            </a:pPr>
            <a:endParaRPr lang="en-GB">
              <a:cs typeface="Arial"/>
            </a:endParaRPr>
          </a:p>
          <a:p>
            <a:pPr marL="457200" indent="-457200">
              <a:buAutoNum type="arabicPeriod"/>
            </a:pPr>
            <a:endParaRPr lang="en-GB">
              <a:cs typeface="Arial"/>
            </a:endParaRPr>
          </a:p>
        </p:txBody>
      </p:sp>
      <p:sp>
        <p:nvSpPr>
          <p:cNvPr id="5" name="Rectangle 4">
            <a:extLst>
              <a:ext uri="{FF2B5EF4-FFF2-40B4-BE49-F238E27FC236}">
                <a16:creationId xmlns:a16="http://schemas.microsoft.com/office/drawing/2014/main" id="{8C3DAB65-1D87-9748-635D-AC6595A50B15}"/>
              </a:ext>
            </a:extLst>
          </p:cNvPr>
          <p:cNvSpPr/>
          <p:nvPr/>
        </p:nvSpPr>
        <p:spPr>
          <a:xfrm>
            <a:off x="5009905" y="3915752"/>
            <a:ext cx="1227016" cy="81670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985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8DBC0107-C78D-5095-9FE9-1973E1CA442D}"/>
              </a:ext>
            </a:extLst>
          </p:cNvPr>
          <p:cNvSpPr>
            <a:spLocks noGrp="1" noChangeArrowheads="1"/>
          </p:cNvSpPr>
          <p:nvPr>
            <p:ph type="ctrTitle"/>
          </p:nvPr>
        </p:nvSpPr>
        <p:spPr/>
        <p:txBody>
          <a:bodyPr/>
          <a:lstStyle/>
          <a:p>
            <a:pPr eaLnBrk="1" hangingPunct="1"/>
            <a:r>
              <a:rPr lang="en-GB" altLang="en-US"/>
              <a:t>2010: The Collins Report</a:t>
            </a:r>
          </a:p>
        </p:txBody>
      </p:sp>
      <p:sp>
        <p:nvSpPr>
          <p:cNvPr id="19458" name="Date Placeholder 2">
            <a:extLst>
              <a:ext uri="{FF2B5EF4-FFF2-40B4-BE49-F238E27FC236}">
                <a16:creationId xmlns:a16="http://schemas.microsoft.com/office/drawing/2014/main" id="{72104E00-9BA6-F563-7A6C-BAB83DA2DF08}"/>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19460" name="Picture 4">
            <a:extLst>
              <a:ext uri="{FF2B5EF4-FFF2-40B4-BE49-F238E27FC236}">
                <a16:creationId xmlns:a16="http://schemas.microsoft.com/office/drawing/2014/main" id="{E6CD61DB-4E52-A90F-0FDA-26185D06A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065" y="1954924"/>
            <a:ext cx="3065463" cy="43218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5">
            <a:extLst>
              <a:ext uri="{FF2B5EF4-FFF2-40B4-BE49-F238E27FC236}">
                <a16:creationId xmlns:a16="http://schemas.microsoft.com/office/drawing/2014/main" id="{881DA8FD-A88B-33F0-E75E-DA92C89ABC13}"/>
              </a:ext>
            </a:extLst>
          </p:cNvPr>
          <p:cNvSpPr txBox="1">
            <a:spLocks noChangeArrowheads="1"/>
          </p:cNvSpPr>
          <p:nvPr/>
        </p:nvSpPr>
        <p:spPr>
          <a:xfrm>
            <a:off x="5912908" y="1958627"/>
            <a:ext cx="5384800" cy="4525963"/>
          </a:xfr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GB" altLang="en-US" sz="2000"/>
              <a:t>WEAKNESSES</a:t>
            </a:r>
          </a:p>
          <a:p>
            <a:pPr>
              <a:lnSpc>
                <a:spcPct val="90000"/>
              </a:lnSpc>
            </a:pPr>
            <a:r>
              <a:rPr lang="en-GB" altLang="en-US" sz="2000" b="1" i="1"/>
              <a:t>‘lacks a clearly articulated and generally accepted purpose’</a:t>
            </a:r>
            <a:endParaRPr lang="en-GB" altLang="en-US" sz="2000" b="1">
              <a:cs typeface="Arial"/>
            </a:endParaRPr>
          </a:p>
          <a:p>
            <a:pPr>
              <a:lnSpc>
                <a:spcPct val="90000"/>
              </a:lnSpc>
            </a:pPr>
            <a:r>
              <a:rPr lang="en-GB" altLang="en-US" sz="2000"/>
              <a:t>‘confusion about the role of the trainee’</a:t>
            </a:r>
          </a:p>
          <a:p>
            <a:pPr>
              <a:lnSpc>
                <a:spcPct val="90000"/>
              </a:lnSpc>
            </a:pPr>
            <a:r>
              <a:rPr lang="en-GB" altLang="en-US" sz="2000"/>
              <a:t>‘provision of [</a:t>
            </a:r>
            <a:r>
              <a:rPr lang="en-GB" altLang="en-US" sz="2000" i="1"/>
              <a:t>realistic</a:t>
            </a:r>
            <a:r>
              <a:rPr lang="en-GB" altLang="en-US" sz="2000"/>
              <a:t>] career advice is inadequate’</a:t>
            </a:r>
          </a:p>
          <a:p>
            <a:pPr>
              <a:lnSpc>
                <a:spcPct val="90000"/>
              </a:lnSpc>
            </a:pPr>
            <a:r>
              <a:rPr lang="en-GB" altLang="en-US" sz="2000"/>
              <a:t>‘distribution of placements by specialty does not reflect future needs of the NHS’</a:t>
            </a:r>
          </a:p>
          <a:p>
            <a:pPr>
              <a:lnSpc>
                <a:spcPct val="90000"/>
              </a:lnSpc>
            </a:pPr>
            <a:r>
              <a:rPr lang="en-GB" altLang="en-US" sz="2000"/>
              <a:t>‘assessment of Foundation doctors is excessive, onerous and under valued’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5E00238D-E93E-BCBE-CD26-CB82B95195BA}"/>
              </a:ext>
            </a:extLst>
          </p:cNvPr>
          <p:cNvSpPr>
            <a:spLocks noGrp="1" noChangeArrowheads="1"/>
          </p:cNvSpPr>
          <p:nvPr>
            <p:ph type="ctrTitle"/>
          </p:nvPr>
        </p:nvSpPr>
        <p:spPr/>
        <p:txBody>
          <a:bodyPr lIns="91440" tIns="45720" rIns="91440" bIns="45720" anchor="t"/>
          <a:lstStyle/>
          <a:p>
            <a:r>
              <a:rPr lang="en-GB" altLang="en-US"/>
              <a:t>2021 Foundation Programme curriculum</a:t>
            </a:r>
            <a:endParaRPr lang="en-US"/>
          </a:p>
        </p:txBody>
      </p:sp>
      <p:sp>
        <p:nvSpPr>
          <p:cNvPr id="20482" name="Date Placeholder 4">
            <a:extLst>
              <a:ext uri="{FF2B5EF4-FFF2-40B4-BE49-F238E27FC236}">
                <a16:creationId xmlns:a16="http://schemas.microsoft.com/office/drawing/2014/main" id="{40054BB9-1CDE-7642-C56C-DEE982A54798}"/>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85" name="Rectangle 5">
            <a:extLst>
              <a:ext uri="{FF2B5EF4-FFF2-40B4-BE49-F238E27FC236}">
                <a16:creationId xmlns:a16="http://schemas.microsoft.com/office/drawing/2014/main" id="{DBC624D2-713C-DDEC-7B18-6A2C70315CAA}"/>
              </a:ext>
            </a:extLst>
          </p:cNvPr>
          <p:cNvSpPr>
            <a:spLocks noGrp="1" noChangeArrowheads="1"/>
          </p:cNvSpPr>
          <p:nvPr>
            <p:ph type="body" sz="half" idx="4294967295"/>
          </p:nvPr>
        </p:nvSpPr>
        <p:spPr>
          <a:xfrm>
            <a:off x="4524865" y="1937460"/>
            <a:ext cx="7524260" cy="4525963"/>
          </a:xfrm>
        </p:spPr>
        <p:txBody>
          <a:bodyPr lIns="91440" tIns="45720" rIns="91440" bIns="45720" anchor="t"/>
          <a:lstStyle/>
          <a:p>
            <a:pPr>
              <a:buNone/>
            </a:pPr>
            <a:r>
              <a:rPr lang="en-GB" sz="1800" b="1" i="1">
                <a:ea typeface="+mn-lt"/>
                <a:cs typeface="+mn-lt"/>
              </a:rPr>
              <a:t>The UK Foundation Programme is designed to support the transition from medical student to doctor.</a:t>
            </a:r>
            <a:endParaRPr lang="en-US" sz="1800" b="1" i="1">
              <a:cs typeface="Arial"/>
            </a:endParaRPr>
          </a:p>
          <a:p>
            <a:pPr>
              <a:buNone/>
            </a:pPr>
            <a:r>
              <a:rPr lang="en-GB" sz="1800">
                <a:ea typeface="+mn-lt"/>
                <a:cs typeface="+mn-lt"/>
              </a:rPr>
              <a:t>It thus covers a crucial stage in the medical training, marking:</a:t>
            </a:r>
            <a:endParaRPr lang="en-GB" sz="1800">
              <a:cs typeface="Arial"/>
            </a:endParaRPr>
          </a:p>
          <a:p>
            <a:pPr>
              <a:buNone/>
            </a:pPr>
            <a:r>
              <a:rPr lang="en-GB" sz="1800">
                <a:ea typeface="+mn-lt"/>
                <a:cs typeface="+mn-lt"/>
              </a:rPr>
              <a:t>• </a:t>
            </a:r>
            <a:r>
              <a:rPr lang="en-GB" sz="1800" i="1">
                <a:ea typeface="+mn-lt"/>
                <a:cs typeface="+mn-lt"/>
              </a:rPr>
              <a:t>the acceptance of professional responsibility for the care of patients and their families/carers;</a:t>
            </a:r>
            <a:endParaRPr lang="en-GB" sz="1800" i="1">
              <a:cs typeface="Arial"/>
            </a:endParaRPr>
          </a:p>
          <a:p>
            <a:pPr>
              <a:buNone/>
            </a:pPr>
            <a:r>
              <a:rPr lang="en-GB" sz="1800" i="1">
                <a:ea typeface="+mn-lt"/>
                <a:cs typeface="+mn-lt"/>
              </a:rPr>
              <a:t>• the beginning of the doctor’s working life as a qualified healthcare professional who will be a valued member of the multidisciplinary team, go on to provide leadership, and ultimately take overall responsibility for their patients’ care;</a:t>
            </a:r>
            <a:endParaRPr lang="en-GB" sz="1800" i="1">
              <a:cs typeface="Arial"/>
            </a:endParaRPr>
          </a:p>
          <a:p>
            <a:pPr>
              <a:lnSpc>
                <a:spcPct val="90000"/>
              </a:lnSpc>
              <a:buNone/>
            </a:pPr>
            <a:r>
              <a:rPr lang="en-GB" sz="1800" i="1">
                <a:ea typeface="+mn-lt"/>
                <a:cs typeface="+mn-lt"/>
              </a:rPr>
              <a:t>• the start of the doctor’s career as an independent, self-directed professional.</a:t>
            </a:r>
            <a:endParaRPr lang="en-GB" sz="1800" i="1">
              <a:cs typeface="Arial"/>
            </a:endParaRPr>
          </a:p>
        </p:txBody>
      </p:sp>
      <p:pic>
        <p:nvPicPr>
          <p:cNvPr id="4" name="Picture 3" descr="A cover of a book with a person and a child&#10;&#10;AI-generated content may be incorrect.">
            <a:extLst>
              <a:ext uri="{FF2B5EF4-FFF2-40B4-BE49-F238E27FC236}">
                <a16:creationId xmlns:a16="http://schemas.microsoft.com/office/drawing/2014/main" id="{678B395F-E57A-6848-020C-7FD1182505ED}"/>
              </a:ext>
            </a:extLst>
          </p:cNvPr>
          <p:cNvPicPr>
            <a:picLocks noChangeAspect="1"/>
          </p:cNvPicPr>
          <p:nvPr/>
        </p:nvPicPr>
        <p:blipFill>
          <a:blip r:embed="rId2"/>
          <a:stretch>
            <a:fillRect/>
          </a:stretch>
        </p:blipFill>
        <p:spPr>
          <a:xfrm>
            <a:off x="1044464" y="1940821"/>
            <a:ext cx="2657290" cy="37611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20986-888F-5177-B7AB-8E9F311FE220}"/>
            </a:ext>
          </a:extLst>
        </p:cNvPr>
        <p:cNvGrpSpPr/>
        <p:nvPr/>
      </p:nvGrpSpPr>
      <p:grpSpPr>
        <a:xfrm>
          <a:off x="0" y="0"/>
          <a:ext cx="0" cy="0"/>
          <a:chOff x="0" y="0"/>
          <a:chExt cx="0" cy="0"/>
        </a:xfrm>
      </p:grpSpPr>
      <p:sp>
        <p:nvSpPr>
          <p:cNvPr id="20483" name="Rectangle 2">
            <a:extLst>
              <a:ext uri="{FF2B5EF4-FFF2-40B4-BE49-F238E27FC236}">
                <a16:creationId xmlns:a16="http://schemas.microsoft.com/office/drawing/2014/main" id="{FA602CCA-2B89-D0AF-AD9A-CB146AC723E8}"/>
              </a:ext>
            </a:extLst>
          </p:cNvPr>
          <p:cNvSpPr>
            <a:spLocks noGrp="1" noChangeArrowheads="1"/>
          </p:cNvSpPr>
          <p:nvPr>
            <p:ph type="ctrTitle"/>
          </p:nvPr>
        </p:nvSpPr>
        <p:spPr/>
        <p:txBody>
          <a:bodyPr lIns="91440" tIns="45720" rIns="91440" bIns="45720" anchor="t"/>
          <a:lstStyle/>
          <a:p>
            <a:r>
              <a:rPr lang="en-GB" altLang="en-US"/>
              <a:t>2021 Foundation Programme curriculum</a:t>
            </a:r>
            <a:endParaRPr lang="en-US"/>
          </a:p>
        </p:txBody>
      </p:sp>
      <p:sp>
        <p:nvSpPr>
          <p:cNvPr id="20482" name="Date Placeholder 4">
            <a:extLst>
              <a:ext uri="{FF2B5EF4-FFF2-40B4-BE49-F238E27FC236}">
                <a16:creationId xmlns:a16="http://schemas.microsoft.com/office/drawing/2014/main" id="{5602051B-95FB-8E4A-0990-C651E68BA045}"/>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85" name="Rectangle 5">
            <a:extLst>
              <a:ext uri="{FF2B5EF4-FFF2-40B4-BE49-F238E27FC236}">
                <a16:creationId xmlns:a16="http://schemas.microsoft.com/office/drawing/2014/main" id="{954D075D-D459-4B58-BC13-1C1EE6906A08}"/>
              </a:ext>
            </a:extLst>
          </p:cNvPr>
          <p:cNvSpPr>
            <a:spLocks noGrp="1" noChangeArrowheads="1"/>
          </p:cNvSpPr>
          <p:nvPr>
            <p:ph type="body" sz="half" idx="4294967295"/>
          </p:nvPr>
        </p:nvSpPr>
        <p:spPr>
          <a:xfrm>
            <a:off x="4524865" y="1937460"/>
            <a:ext cx="7524260" cy="4525963"/>
          </a:xfrm>
        </p:spPr>
        <p:txBody>
          <a:bodyPr lIns="91440" tIns="45720" rIns="91440" bIns="45720" anchor="t"/>
          <a:lstStyle/>
          <a:p>
            <a:pPr>
              <a:buNone/>
            </a:pPr>
            <a:r>
              <a:rPr lang="en-GB" sz="2000" b="1" i="1">
                <a:ea typeface="+mn-lt"/>
                <a:cs typeface="+mn-lt"/>
              </a:rPr>
              <a:t>The purpose of the UK FP is to establish the newly qualified doctor as:</a:t>
            </a:r>
          </a:p>
          <a:p>
            <a:pPr>
              <a:buNone/>
            </a:pPr>
            <a:endParaRPr lang="en-GB" sz="2000">
              <a:ea typeface="+mn-lt"/>
              <a:cs typeface="+mn-lt"/>
            </a:endParaRPr>
          </a:p>
          <a:p>
            <a:pPr>
              <a:buNone/>
            </a:pPr>
            <a:r>
              <a:rPr lang="en-GB" sz="2000">
                <a:ea typeface="+mn-lt"/>
                <a:cs typeface="+mn-lt"/>
              </a:rPr>
              <a:t>1. an accountable, capable and compassionate clinician</a:t>
            </a:r>
          </a:p>
          <a:p>
            <a:pPr>
              <a:buNone/>
            </a:pPr>
            <a:endParaRPr lang="en-GB" sz="2000">
              <a:ea typeface="+mn-lt"/>
              <a:cs typeface="+mn-lt"/>
            </a:endParaRPr>
          </a:p>
          <a:p>
            <a:pPr>
              <a:buNone/>
            </a:pPr>
            <a:r>
              <a:rPr lang="en-GB" sz="2000">
                <a:ea typeface="+mn-lt"/>
                <a:cs typeface="+mn-lt"/>
              </a:rPr>
              <a:t>2. a valuable member of healthcare workforce</a:t>
            </a:r>
          </a:p>
          <a:p>
            <a:pPr>
              <a:buNone/>
            </a:pPr>
            <a:endParaRPr lang="en-GB" sz="2000">
              <a:ea typeface="+mn-lt"/>
              <a:cs typeface="+mn-lt"/>
            </a:endParaRPr>
          </a:p>
          <a:p>
            <a:pPr>
              <a:buNone/>
            </a:pPr>
            <a:r>
              <a:rPr lang="en-GB" sz="2000">
                <a:ea typeface="+mn-lt"/>
                <a:cs typeface="+mn-lt"/>
              </a:rPr>
              <a:t>3. a professional, responsible for their own practice and portfolio development</a:t>
            </a:r>
            <a:endParaRPr lang="en-GB" sz="2000">
              <a:cs typeface="Arial"/>
            </a:endParaRPr>
          </a:p>
        </p:txBody>
      </p:sp>
      <p:pic>
        <p:nvPicPr>
          <p:cNvPr id="4" name="Picture 3" descr="A cover of a book with a person and a child&#10;&#10;AI-generated content may be incorrect.">
            <a:extLst>
              <a:ext uri="{FF2B5EF4-FFF2-40B4-BE49-F238E27FC236}">
                <a16:creationId xmlns:a16="http://schemas.microsoft.com/office/drawing/2014/main" id="{32725B5C-346D-D060-1F9E-0066AF02E161}"/>
              </a:ext>
            </a:extLst>
          </p:cNvPr>
          <p:cNvPicPr>
            <a:picLocks noChangeAspect="1"/>
          </p:cNvPicPr>
          <p:nvPr/>
        </p:nvPicPr>
        <p:blipFill>
          <a:blip r:embed="rId2"/>
          <a:stretch>
            <a:fillRect/>
          </a:stretch>
        </p:blipFill>
        <p:spPr>
          <a:xfrm>
            <a:off x="1044464" y="1940821"/>
            <a:ext cx="2657290" cy="37611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0605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6736-20AD-59C0-8F82-6E13E19F8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BD21D-EE46-FA90-DE03-D84D1C0E1355}"/>
              </a:ext>
            </a:extLst>
          </p:cNvPr>
          <p:cNvSpPr>
            <a:spLocks noGrp="1"/>
          </p:cNvSpPr>
          <p:nvPr>
            <p:ph type="ctrTitle"/>
          </p:nvPr>
        </p:nvSpPr>
        <p:spPr>
          <a:xfrm>
            <a:off x="316524" y="1025527"/>
            <a:ext cx="11418276" cy="679449"/>
          </a:xfrm>
        </p:spPr>
        <p:txBody>
          <a:bodyPr lIns="91440" tIns="45720" rIns="91440" bIns="45720" anchor="t"/>
          <a:lstStyle/>
          <a:p>
            <a:r>
              <a:rPr lang="en-GB">
                <a:cs typeface="Arial"/>
              </a:rPr>
              <a:t>What is a curriculum?</a:t>
            </a:r>
            <a:endParaRPr lang="en-US"/>
          </a:p>
        </p:txBody>
      </p:sp>
      <p:sp>
        <p:nvSpPr>
          <p:cNvPr id="3" name="Text Placeholder 2">
            <a:extLst>
              <a:ext uri="{FF2B5EF4-FFF2-40B4-BE49-F238E27FC236}">
                <a16:creationId xmlns:a16="http://schemas.microsoft.com/office/drawing/2014/main" id="{072C4942-BD62-7241-C48E-472D2190ABAD}"/>
              </a:ext>
            </a:extLst>
          </p:cNvPr>
          <p:cNvSpPr>
            <a:spLocks noGrp="1"/>
          </p:cNvSpPr>
          <p:nvPr>
            <p:ph type="body" sz="quarter" idx="13"/>
          </p:nvPr>
        </p:nvSpPr>
        <p:spPr>
          <a:xfrm>
            <a:off x="804985" y="1954924"/>
            <a:ext cx="10452100" cy="3720662"/>
          </a:xfrm>
        </p:spPr>
        <p:txBody>
          <a:bodyPr lIns="91440" tIns="45720" rIns="91440" bIns="45720" anchor="t"/>
          <a:lstStyle/>
          <a:p>
            <a:r>
              <a:rPr lang="en-US" sz="2700">
                <a:latin typeface="Calibri"/>
                <a:ea typeface="Calibri"/>
                <a:cs typeface="Calibri"/>
              </a:rPr>
              <a:t>“Curriculum” is a term used in a number of related ways:</a:t>
            </a:r>
          </a:p>
          <a:p>
            <a:pPr marL="971550" lvl="1" indent="-514350">
              <a:buAutoNum type="arabicPeriod"/>
            </a:pPr>
            <a:r>
              <a:rPr lang="en-US" sz="1600">
                <a:solidFill>
                  <a:srgbClr val="0070C0"/>
                </a:solidFill>
                <a:latin typeface="Calibri"/>
                <a:ea typeface="Calibri"/>
                <a:cs typeface="Calibri"/>
              </a:rPr>
              <a:t>It can refer to the overall content of what is to be taught, as in the "National Curriculum" in the UK, which specifies the content of by far the largest part of compulsory schooling  </a:t>
            </a:r>
            <a:endParaRPr lang="en-US" sz="1600">
              <a:latin typeface="Calibri"/>
              <a:ea typeface="Calibri"/>
              <a:cs typeface="Calibri"/>
            </a:endParaRPr>
          </a:p>
          <a:p>
            <a:pPr marL="971550" lvl="1" indent="-514350">
              <a:buAutoNum type="arabicPeriod"/>
            </a:pPr>
            <a:r>
              <a:rPr lang="en-US" sz="1600">
                <a:solidFill>
                  <a:srgbClr val="FF0000"/>
                </a:solidFill>
                <a:latin typeface="Calibri"/>
                <a:ea typeface="Calibri"/>
                <a:cs typeface="Calibri"/>
              </a:rPr>
              <a:t>It can refer to the underlying principles of the approach to teaching and learning, as in a "developmental curriculum" or a "competency-based" curriculum</a:t>
            </a:r>
            <a:endParaRPr lang="en-US" sz="1600">
              <a:latin typeface="Calibri"/>
              <a:ea typeface="Calibri"/>
              <a:cs typeface="Calibri"/>
            </a:endParaRPr>
          </a:p>
          <a:p>
            <a:pPr marL="971550" lvl="1" indent="-514350">
              <a:buAutoNum type="arabicPeriod"/>
            </a:pPr>
            <a:r>
              <a:rPr lang="en-US" sz="3200">
                <a:solidFill>
                  <a:srgbClr val="00B050"/>
                </a:solidFill>
                <a:latin typeface="Calibri"/>
                <a:ea typeface="Calibri"/>
                <a:cs typeface="Calibri"/>
              </a:rPr>
              <a:t>It can embrace both elements, and refer to the overall </a:t>
            </a:r>
            <a:r>
              <a:rPr lang="en-US" sz="3200" b="1" i="1">
                <a:solidFill>
                  <a:srgbClr val="00B050"/>
                </a:solidFill>
                <a:latin typeface="Calibri"/>
                <a:ea typeface="Calibri"/>
                <a:cs typeface="Calibri"/>
              </a:rPr>
              <a:t>"what"</a:t>
            </a:r>
            <a:r>
              <a:rPr lang="en-US" sz="3200">
                <a:solidFill>
                  <a:srgbClr val="00B050"/>
                </a:solidFill>
                <a:latin typeface="Calibri"/>
                <a:ea typeface="Calibri"/>
                <a:cs typeface="Calibri"/>
              </a:rPr>
              <a:t>, "how" and "why" of teaching</a:t>
            </a:r>
            <a:endParaRPr lang="en-US" sz="3200">
              <a:latin typeface="Calibri"/>
              <a:ea typeface="Calibri"/>
              <a:cs typeface="Calibri"/>
            </a:endParaRPr>
          </a:p>
          <a:p>
            <a:pPr marL="571500" indent="-514350"/>
            <a:r>
              <a:rPr lang="en-US" sz="2700">
                <a:latin typeface="Calibri"/>
                <a:ea typeface="Calibri"/>
                <a:cs typeface="Calibri"/>
              </a:rPr>
              <a:t>Curriculum vs </a:t>
            </a:r>
            <a:r>
              <a:rPr lang="en-US" sz="2700" b="1" i="1">
                <a:latin typeface="Calibri"/>
                <a:ea typeface="Calibri"/>
                <a:cs typeface="Calibri"/>
              </a:rPr>
              <a:t>Syllabus </a:t>
            </a:r>
          </a:p>
          <a:p>
            <a:pPr marL="457200" indent="-457200">
              <a:buAutoNum type="arabicPeriod"/>
            </a:pPr>
            <a:endParaRPr lang="en-GB">
              <a:cs typeface="Arial"/>
            </a:endParaRPr>
          </a:p>
          <a:p>
            <a:pPr marL="457200" indent="-457200">
              <a:buAutoNum type="arabicPeriod"/>
            </a:pPr>
            <a:endParaRPr lang="en-GB">
              <a:cs typeface="Arial"/>
            </a:endParaRPr>
          </a:p>
          <a:p>
            <a:pPr marL="457200" indent="-457200">
              <a:buAutoNum type="arabicPeriod"/>
            </a:pPr>
            <a:endParaRPr lang="en-GB">
              <a:cs typeface="Arial"/>
            </a:endParaRPr>
          </a:p>
        </p:txBody>
      </p:sp>
      <p:sp>
        <p:nvSpPr>
          <p:cNvPr id="5" name="Rectangle 4">
            <a:extLst>
              <a:ext uri="{FF2B5EF4-FFF2-40B4-BE49-F238E27FC236}">
                <a16:creationId xmlns:a16="http://schemas.microsoft.com/office/drawing/2014/main" id="{4989E852-2D95-CDB0-17A4-2DE8CB1456F6}"/>
              </a:ext>
            </a:extLst>
          </p:cNvPr>
          <p:cNvSpPr/>
          <p:nvPr/>
        </p:nvSpPr>
        <p:spPr>
          <a:xfrm>
            <a:off x="1824322" y="3926335"/>
            <a:ext cx="1396349" cy="75320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375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1B588-1CC8-55B1-EF9D-326D15154C20}"/>
            </a:ext>
          </a:extLst>
        </p:cNvPr>
        <p:cNvGrpSpPr/>
        <p:nvPr/>
      </p:nvGrpSpPr>
      <p:grpSpPr>
        <a:xfrm>
          <a:off x="0" y="0"/>
          <a:ext cx="0" cy="0"/>
          <a:chOff x="0" y="0"/>
          <a:chExt cx="0" cy="0"/>
        </a:xfrm>
      </p:grpSpPr>
      <p:sp>
        <p:nvSpPr>
          <p:cNvPr id="19459" name="Rectangle 2">
            <a:extLst>
              <a:ext uri="{FF2B5EF4-FFF2-40B4-BE49-F238E27FC236}">
                <a16:creationId xmlns:a16="http://schemas.microsoft.com/office/drawing/2014/main" id="{2F9CDE11-2456-E547-6965-1D8D64958B90}"/>
              </a:ext>
            </a:extLst>
          </p:cNvPr>
          <p:cNvSpPr>
            <a:spLocks noGrp="1" noChangeArrowheads="1"/>
          </p:cNvSpPr>
          <p:nvPr>
            <p:ph type="ctrTitle"/>
          </p:nvPr>
        </p:nvSpPr>
        <p:spPr/>
        <p:txBody>
          <a:bodyPr/>
          <a:lstStyle/>
          <a:p>
            <a:pPr eaLnBrk="1" hangingPunct="1"/>
            <a:r>
              <a:rPr lang="en-GB" altLang="en-US"/>
              <a:t>2010: The Collins Report</a:t>
            </a:r>
          </a:p>
        </p:txBody>
      </p:sp>
      <p:sp>
        <p:nvSpPr>
          <p:cNvPr id="19458" name="Date Placeholder 2">
            <a:extLst>
              <a:ext uri="{FF2B5EF4-FFF2-40B4-BE49-F238E27FC236}">
                <a16:creationId xmlns:a16="http://schemas.microsoft.com/office/drawing/2014/main" id="{62D75F20-9A6D-6A95-63C3-07FEB70AC70D}"/>
              </a:ext>
            </a:extLst>
          </p:cNvPr>
          <p:cNvSpPr>
            <a:spLocks noGrp="1"/>
          </p:cNvSpPr>
          <p:nvPr>
            <p:ph type="dt" sz="quarter" idx="4294967295"/>
          </p:nvPr>
        </p:nvSpPr>
        <p:spPr>
          <a:xfrm>
            <a:off x="0" y="0"/>
            <a:ext cx="0" cy="0"/>
          </a:xfrm>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19460" name="Picture 4">
            <a:extLst>
              <a:ext uri="{FF2B5EF4-FFF2-40B4-BE49-F238E27FC236}">
                <a16:creationId xmlns:a16="http://schemas.microsoft.com/office/drawing/2014/main" id="{DB7158FC-5387-876B-3016-97F7C187A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065" y="1954924"/>
            <a:ext cx="3065463" cy="43218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5">
            <a:extLst>
              <a:ext uri="{FF2B5EF4-FFF2-40B4-BE49-F238E27FC236}">
                <a16:creationId xmlns:a16="http://schemas.microsoft.com/office/drawing/2014/main" id="{D36F1A2B-0717-1B4C-A606-4D243348DD31}"/>
              </a:ext>
            </a:extLst>
          </p:cNvPr>
          <p:cNvSpPr txBox="1">
            <a:spLocks noChangeArrowheads="1"/>
          </p:cNvSpPr>
          <p:nvPr/>
        </p:nvSpPr>
        <p:spPr>
          <a:xfrm>
            <a:off x="5912908" y="1958627"/>
            <a:ext cx="5384800" cy="4525963"/>
          </a:xfr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GB" altLang="en-US" sz="2000"/>
              <a:t>WEAKNESSES</a:t>
            </a:r>
          </a:p>
          <a:p>
            <a:pPr>
              <a:lnSpc>
                <a:spcPct val="90000"/>
              </a:lnSpc>
            </a:pPr>
            <a:r>
              <a:rPr lang="en-GB" altLang="en-US" sz="2000"/>
              <a:t>‘lacks a clearly articulated and generally accepted purpose’</a:t>
            </a:r>
            <a:endParaRPr lang="en-GB" altLang="en-US" sz="2000">
              <a:cs typeface="Arial"/>
            </a:endParaRPr>
          </a:p>
          <a:p>
            <a:pPr>
              <a:lnSpc>
                <a:spcPct val="90000"/>
              </a:lnSpc>
            </a:pPr>
            <a:r>
              <a:rPr lang="en-GB" altLang="en-US" sz="2000"/>
              <a:t>‘confusion about the role of the trainee’</a:t>
            </a:r>
          </a:p>
          <a:p>
            <a:pPr>
              <a:lnSpc>
                <a:spcPct val="90000"/>
              </a:lnSpc>
            </a:pPr>
            <a:r>
              <a:rPr lang="en-GB" altLang="en-US" sz="2000"/>
              <a:t>‘provision of [</a:t>
            </a:r>
            <a:r>
              <a:rPr lang="en-GB" altLang="en-US" sz="2000" i="1"/>
              <a:t>realistic</a:t>
            </a:r>
            <a:r>
              <a:rPr lang="en-GB" altLang="en-US" sz="2000"/>
              <a:t>] career advice is inadequate’</a:t>
            </a:r>
          </a:p>
          <a:p>
            <a:pPr>
              <a:lnSpc>
                <a:spcPct val="90000"/>
              </a:lnSpc>
            </a:pPr>
            <a:r>
              <a:rPr lang="en-GB" altLang="en-US" sz="2000"/>
              <a:t>‘distribution of placements by specialty does not reflect future needs of the NHS’</a:t>
            </a:r>
          </a:p>
          <a:p>
            <a:pPr>
              <a:lnSpc>
                <a:spcPct val="90000"/>
              </a:lnSpc>
            </a:pPr>
            <a:r>
              <a:rPr lang="en-GB" altLang="en-US" sz="2000" b="1" i="1"/>
              <a:t>‘assessment of Foundation doctors is excessive, onerous and under valued’</a:t>
            </a:r>
            <a:endParaRPr lang="en-GB" altLang="en-US" sz="2000" b="1" i="1">
              <a:cs typeface="Arial"/>
            </a:endParaRPr>
          </a:p>
        </p:txBody>
      </p:sp>
    </p:spTree>
    <p:extLst>
      <p:ext uri="{BB962C8B-B14F-4D97-AF65-F5344CB8AC3E}">
        <p14:creationId xmlns:p14="http://schemas.microsoft.com/office/powerpoint/2010/main" val="3499121834"/>
      </p:ext>
    </p:extLst>
  </p:cSld>
  <p:clrMapOvr>
    <a:masterClrMapping/>
  </p:clrMapOvr>
</p:sld>
</file>

<file path=ppt/theme/theme1.xml><?xml version="1.0" encoding="utf-8"?>
<a:theme xmlns:a="http://schemas.openxmlformats.org/drawingml/2006/main" name="16-02-03 G30 Welcome Slide P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CDF450EB6F1046B33EE541AA1406A4" ma:contentTypeVersion="22" ma:contentTypeDescription="Create a new document." ma:contentTypeScope="" ma:versionID="a613acded2543ad528f392fad0ea6ab7">
  <xsd:schema xmlns:xsd="http://www.w3.org/2001/XMLSchema" xmlns:xs="http://www.w3.org/2001/XMLSchema" xmlns:p="http://schemas.microsoft.com/office/2006/metadata/properties" xmlns:ns2="4d4de4b5-bb9a-49ca-9a96-bebc32b577e7" xmlns:ns3="4e8ed25f-e524-462f-a0f4-a9a24ef012cf" targetNamespace="http://schemas.microsoft.com/office/2006/metadata/properties" ma:root="true" ma:fieldsID="2a7a9db685593b4d499669f547fcaebe" ns2:_="" ns3:_="">
    <xsd:import namespace="4d4de4b5-bb9a-49ca-9a96-bebc32b577e7"/>
    <xsd:import namespace="4e8ed25f-e524-462f-a0f4-a9a24ef012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MediaServiceSearchProperties" minOccurs="0"/>
                <xsd:element ref="ns3:_ip_UnifiedCompliancePolicyProperties" minOccurs="0"/>
                <xsd:element ref="ns3: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e4b5-bb9a-49ca-9a96-bebc32b577e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ed25f-e524-462f-a0f4-a9a24ef012cf"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_ip_UnifiedCompliancePolicyProperties" ma:index="18" nillable="true" ma:displayName="Unified Compliance Policy Properties" ma:internalName="_ip_UnifiedCompliancePolicyProperties" ma:readOnly="false">
      <xsd:simpleType>
        <xsd:restriction base="dms:Note"/>
      </xsd:simpleType>
    </xsd:element>
    <xsd:element name="_ip_UnifiedCompliancePolicyUIAction" ma:index="19"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d3f708d2-48ee-4a18-b7aa-4ad2e6a83d8f}" ma:internalName="TaxCatchAll" ma:showField="CatchAllData" ma:web="4e8ed25f-e524-462f-a0f4-a9a24ef012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4de4b5-bb9a-49ca-9a96-bebc32b577e7">
      <Terms xmlns="http://schemas.microsoft.com/office/infopath/2007/PartnerControls"/>
    </lcf76f155ced4ddcb4097134ff3c332f>
    <_ip_UnifiedCompliancePolicyUIAction xmlns="4e8ed25f-e524-462f-a0f4-a9a24ef012cf" xsi:nil="true"/>
    <_ip_UnifiedCompliancePolicyProperties xmlns="4e8ed25f-e524-462f-a0f4-a9a24ef012cf" xsi:nil="true"/>
    <TaxCatchAll xmlns="4e8ed25f-e524-462f-a0f4-a9a24ef012cf" xsi:nil="true"/>
  </documentManagement>
</p:properties>
</file>

<file path=customXml/itemProps1.xml><?xml version="1.0" encoding="utf-8"?>
<ds:datastoreItem xmlns:ds="http://schemas.openxmlformats.org/officeDocument/2006/customXml" ds:itemID="{F2C8D023-E5EF-44FB-B441-DA0B18BCC7AA}">
  <ds:schemaRefs>
    <ds:schemaRef ds:uri="http://schemas.microsoft.com/sharepoint/v3/contenttype/forms"/>
  </ds:schemaRefs>
</ds:datastoreItem>
</file>

<file path=customXml/itemProps2.xml><?xml version="1.0" encoding="utf-8"?>
<ds:datastoreItem xmlns:ds="http://schemas.openxmlformats.org/officeDocument/2006/customXml" ds:itemID="{8FBA8227-5259-44DA-B59D-30F209286F5B}">
  <ds:schemaRefs>
    <ds:schemaRef ds:uri="4d4de4b5-bb9a-49ca-9a96-bebc32b577e7"/>
    <ds:schemaRef ds:uri="4e8ed25f-e524-462f-a0f4-a9a24ef012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85F2F1-F37F-4C47-B68B-40E7F6614D7C}">
  <ds:schemaRefs>
    <ds:schemaRef ds:uri="4d4de4b5-bb9a-49ca-9a96-bebc32b577e7"/>
    <ds:schemaRef ds:uri="4e8ed25f-e524-462f-a0f4-a9a24ef012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7</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16-02-03 G30 Welcome Slide Pack</vt:lpstr>
      <vt:lpstr>The evolution of the Foundation Programme curriculum &amp; learning </vt:lpstr>
      <vt:lpstr>What is a curriculum?</vt:lpstr>
      <vt:lpstr>What is a curriculum?</vt:lpstr>
      <vt:lpstr>What is a curriculum?</vt:lpstr>
      <vt:lpstr>2010: The Collins Report</vt:lpstr>
      <vt:lpstr>2021 Foundation Programme curriculum</vt:lpstr>
      <vt:lpstr>2021 Foundation Programme curriculum</vt:lpstr>
      <vt:lpstr>What is a curriculum?</vt:lpstr>
      <vt:lpstr>2010: The Collins Report</vt:lpstr>
      <vt:lpstr>2012 Foundation Programme curriculum</vt:lpstr>
      <vt:lpstr>2016 Foundation Programme curriculum</vt:lpstr>
      <vt:lpstr>2021 Foundation Programme curriculum</vt:lpstr>
      <vt:lpstr>What is a curriculum?</vt:lpstr>
      <vt:lpstr>2021 Foundation Programme curriculum</vt:lpstr>
      <vt:lpstr>The work of the UKFPO</vt:lpstr>
      <vt:lpstr>Implementation of the Curriculum</vt:lpstr>
      <vt:lpstr>Representing the Foundation Programme</vt:lpstr>
      <vt:lpstr>Foundation doctor representation</vt:lpstr>
      <vt:lpstr>Sharing Good Practice – Webinar series</vt:lpstr>
      <vt:lpstr>National Foundation Doctors Presentation Day</vt:lpstr>
      <vt:lpstr>Where does the Foundation Programme go from here?</vt:lpstr>
      <vt:lpstr>Challenges</vt:lpstr>
      <vt:lpstr>Celebrating 20 years of the Foundation Programme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Walker</dc:creator>
  <cp:revision>1</cp:revision>
  <dcterms:modified xsi:type="dcterms:W3CDTF">2025-09-23T10:19:26Z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0x01010057CDF450EB6F1046B33EE541AA1406A4</vt:lpwstr>
  </property>
  <property fmtid="{D5CDD505-2E9C-101B-9397-08002B2CF9AE}" pid="3" name="MediaServiceImageTags">
    <vt:lpwstr/>
  </property>
</Properties>
</file>