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404" r:id="rId5"/>
    <p:sldId id="408" r:id="rId6"/>
    <p:sldId id="410" r:id="rId7"/>
    <p:sldId id="411" r:id="rId8"/>
    <p:sldId id="275" r:id="rId9"/>
    <p:sldId id="276" r:id="rId10"/>
    <p:sldId id="405" r:id="rId11"/>
    <p:sldId id="257" r:id="rId12"/>
    <p:sldId id="294" r:id="rId13"/>
    <p:sldId id="267" r:id="rId14"/>
    <p:sldId id="266" r:id="rId15"/>
    <p:sldId id="268" r:id="rId16"/>
    <p:sldId id="269" r:id="rId17"/>
    <p:sldId id="270" r:id="rId18"/>
    <p:sldId id="262" r:id="rId19"/>
    <p:sldId id="271" r:id="rId20"/>
    <p:sldId id="272" r:id="rId21"/>
    <p:sldId id="406" r:id="rId22"/>
    <p:sldId id="407" r:id="rId23"/>
    <p:sldId id="28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404"/>
            <p14:sldId id="408"/>
            <p14:sldId id="410"/>
            <p14:sldId id="411"/>
            <p14:sldId id="275"/>
            <p14:sldId id="276"/>
            <p14:sldId id="405"/>
            <p14:sldId id="257"/>
            <p14:sldId id="294"/>
            <p14:sldId id="267"/>
            <p14:sldId id="266"/>
            <p14:sldId id="268"/>
            <p14:sldId id="269"/>
            <p14:sldId id="270"/>
            <p14:sldId id="262"/>
            <p14:sldId id="271"/>
            <p14:sldId id="272"/>
            <p14:sldId id="406"/>
            <p14:sldId id="407"/>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22368-E1ED-7972-54B1-9C89FC300062}" v="2" dt="2025-09-11T10:53:31.735"/>
    <p1510:client id="{815B2B62-F77D-C330-6DA0-A6BFFC94715C}" v="98" dt="2025-09-12T14:25:09.825"/>
    <p1510:client id="{B59B9266-9209-44C9-9776-AA7BEF400C9C}" v="3" dt="2025-09-11T12:57:55.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58352" autoAdjust="0"/>
  </p:normalViewPr>
  <p:slideViewPr>
    <p:cSldViewPr snapToGrid="0">
      <p:cViewPr varScale="1">
        <p:scale>
          <a:sx n="64" d="100"/>
          <a:sy n="64" d="100"/>
        </p:scale>
        <p:origin x="2244"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DING, Mike (NHS ENGLAND)" userId="S::mike.masding@nhs.net::5cde5ffe-268d-4639-8774-25408a3bf320" providerId="AD" clId="Web-{B2393E90-85C4-B77F-6DE0-85D3ACE0DC40}"/>
    <pc:docChg chg="addSld delSld modSld sldOrd modSection">
      <pc:chgData name="MASDING, Mike (NHS ENGLAND)" userId="S::mike.masding@nhs.net::5cde5ffe-268d-4639-8774-25408a3bf320" providerId="AD" clId="Web-{B2393E90-85C4-B77F-6DE0-85D3ACE0DC40}" dt="2025-09-09T10:53:47.226" v="273"/>
      <pc:docMkLst>
        <pc:docMk/>
      </pc:docMkLst>
      <pc:sldChg chg="del ord">
        <pc:chgData name="MASDING, Mike (NHS ENGLAND)" userId="S::mike.masding@nhs.net::5cde5ffe-268d-4639-8774-25408a3bf320" providerId="AD" clId="Web-{B2393E90-85C4-B77F-6DE0-85D3ACE0DC40}" dt="2025-09-09T10:53:47.226" v="273"/>
        <pc:sldMkLst>
          <pc:docMk/>
          <pc:sldMk cId="0" sldId="259"/>
        </pc:sldMkLst>
      </pc:sldChg>
      <pc:sldChg chg="addSp modSp">
        <pc:chgData name="MASDING, Mike (NHS ENGLAND)" userId="S::mike.masding@nhs.net::5cde5ffe-268d-4639-8774-25408a3bf320" providerId="AD" clId="Web-{B2393E90-85C4-B77F-6DE0-85D3ACE0DC40}" dt="2025-09-09T10:35:13.781" v="272" actId="1076"/>
        <pc:sldMkLst>
          <pc:docMk/>
          <pc:sldMk cId="0" sldId="404"/>
        </pc:sldMkLst>
        <pc:spChg chg="mod">
          <ac:chgData name="MASDING, Mike (NHS ENGLAND)" userId="S::mike.masding@nhs.net::5cde5ffe-268d-4639-8774-25408a3bf320" providerId="AD" clId="Web-{B2393E90-85C4-B77F-6DE0-85D3ACE0DC40}" dt="2025-09-09T10:12:16.549" v="38" actId="20577"/>
          <ac:spMkLst>
            <pc:docMk/>
            <pc:sldMk cId="0" sldId="404"/>
            <ac:spMk id="2" creationId="{25FF6870-0D90-4A27-BDE2-77399BE3C378}"/>
          </ac:spMkLst>
        </pc:spChg>
        <pc:picChg chg="add mod">
          <ac:chgData name="MASDING, Mike (NHS ENGLAND)" userId="S::mike.masding@nhs.net::5cde5ffe-268d-4639-8774-25408a3bf320" providerId="AD" clId="Web-{B2393E90-85C4-B77F-6DE0-85D3ACE0DC40}" dt="2025-09-09T10:34:54.357" v="269" actId="1076"/>
          <ac:picMkLst>
            <pc:docMk/>
            <pc:sldMk cId="0" sldId="404"/>
            <ac:picMk id="4" creationId="{95212FEA-31B3-32D9-0C7E-A9DA7593879C}"/>
          </ac:picMkLst>
        </pc:picChg>
        <pc:picChg chg="add mod">
          <ac:chgData name="MASDING, Mike (NHS ENGLAND)" userId="S::mike.masding@nhs.net::5cde5ffe-268d-4639-8774-25408a3bf320" providerId="AD" clId="Web-{B2393E90-85C4-B77F-6DE0-85D3ACE0DC40}" dt="2025-09-09T10:35:13.781" v="272" actId="1076"/>
          <ac:picMkLst>
            <pc:docMk/>
            <pc:sldMk cId="0" sldId="404"/>
            <ac:picMk id="5" creationId="{7C14C0C9-6ED9-31C7-1E0D-1DED6A8A578A}"/>
          </ac:picMkLst>
        </pc:picChg>
      </pc:sldChg>
      <pc:sldChg chg="modSp">
        <pc:chgData name="MASDING, Mike (NHS ENGLAND)" userId="S::mike.masding@nhs.net::5cde5ffe-268d-4639-8774-25408a3bf320" providerId="AD" clId="Web-{B2393E90-85C4-B77F-6DE0-85D3ACE0DC40}" dt="2025-09-09T10:25:00.448" v="260" actId="20577"/>
        <pc:sldMkLst>
          <pc:docMk/>
          <pc:sldMk cId="2649391558" sldId="405"/>
        </pc:sldMkLst>
        <pc:spChg chg="mod">
          <ac:chgData name="MASDING, Mike (NHS ENGLAND)" userId="S::mike.masding@nhs.net::5cde5ffe-268d-4639-8774-25408a3bf320" providerId="AD" clId="Web-{B2393E90-85C4-B77F-6DE0-85D3ACE0DC40}" dt="2025-09-09T10:25:00.448" v="260" actId="20577"/>
          <ac:spMkLst>
            <pc:docMk/>
            <pc:sldMk cId="2649391558" sldId="405"/>
            <ac:spMk id="2" creationId="{76DB40AC-C389-77F8-C0F3-1855DC802B53}"/>
          </ac:spMkLst>
        </pc:spChg>
      </pc:sldChg>
      <pc:sldChg chg="addSp delSp modSp new">
        <pc:chgData name="MASDING, Mike (NHS ENGLAND)" userId="S::mike.masding@nhs.net::5cde5ffe-268d-4639-8774-25408a3bf320" providerId="AD" clId="Web-{B2393E90-85C4-B77F-6DE0-85D3ACE0DC40}" dt="2025-09-09T10:34:58.998" v="270"/>
        <pc:sldMkLst>
          <pc:docMk/>
          <pc:sldMk cId="4058668676" sldId="408"/>
        </pc:sldMkLst>
        <pc:spChg chg="mod">
          <ac:chgData name="MASDING, Mike (NHS ENGLAND)" userId="S::mike.masding@nhs.net::5cde5ffe-268d-4639-8774-25408a3bf320" providerId="AD" clId="Web-{B2393E90-85C4-B77F-6DE0-85D3ACE0DC40}" dt="2025-09-09T10:12:58.660" v="44" actId="14100"/>
          <ac:spMkLst>
            <pc:docMk/>
            <pc:sldMk cId="4058668676" sldId="408"/>
            <ac:spMk id="2" creationId="{5D141472-3B42-0A97-F267-3F1CEEABAD5B}"/>
          </ac:spMkLst>
        </pc:spChg>
        <pc:spChg chg="mod">
          <ac:chgData name="MASDING, Mike (NHS ENGLAND)" userId="S::mike.masding@nhs.net::5cde5ffe-268d-4639-8774-25408a3bf320" providerId="AD" clId="Web-{B2393E90-85C4-B77F-6DE0-85D3ACE0DC40}" dt="2025-09-09T10:15:08.256" v="207" actId="20577"/>
          <ac:spMkLst>
            <pc:docMk/>
            <pc:sldMk cId="4058668676" sldId="408"/>
            <ac:spMk id="3" creationId="{C9F150EA-9F09-A797-3D7B-B35D925C19C6}"/>
          </ac:spMkLst>
        </pc:spChg>
      </pc:sldChg>
    </pc:docChg>
  </pc:docChgLst>
  <pc:docChgLst>
    <pc:chgData name="MASDING, Mike (NHS ENGLAND)" userId="S::mike.masding@nhs.net::5cde5ffe-268d-4639-8774-25408a3bf320" providerId="AD" clId="Web-{815B2B62-F77D-C330-6DA0-A6BFFC94715C}"/>
    <pc:docChg chg="addSld delSld modSld sldOrd modSection">
      <pc:chgData name="MASDING, Mike (NHS ENGLAND)" userId="S::mike.masding@nhs.net::5cde5ffe-268d-4639-8774-25408a3bf320" providerId="AD" clId="Web-{815B2B62-F77D-C330-6DA0-A6BFFC94715C}" dt="2025-09-12T14:25:09.825" v="96" actId="20577"/>
      <pc:docMkLst>
        <pc:docMk/>
      </pc:docMkLst>
      <pc:sldChg chg="addSp modSp ord">
        <pc:chgData name="MASDING, Mike (NHS ENGLAND)" userId="S::mike.masding@nhs.net::5cde5ffe-268d-4639-8774-25408a3bf320" providerId="AD" clId="Web-{815B2B62-F77D-C330-6DA0-A6BFFC94715C}" dt="2025-09-12T14:25:09.825" v="96" actId="20577"/>
        <pc:sldMkLst>
          <pc:docMk/>
          <pc:sldMk cId="0" sldId="275"/>
        </pc:sldMkLst>
        <pc:spChg chg="add mod">
          <ac:chgData name="MASDING, Mike (NHS ENGLAND)" userId="S::mike.masding@nhs.net::5cde5ffe-268d-4639-8774-25408a3bf320" providerId="AD" clId="Web-{815B2B62-F77D-C330-6DA0-A6BFFC94715C}" dt="2025-09-12T14:25:09.825" v="96" actId="20577"/>
          <ac:spMkLst>
            <pc:docMk/>
            <pc:sldMk cId="0" sldId="275"/>
            <ac:spMk id="3" creationId="{881DA8FD-A88B-33F0-E75E-DA92C89ABC13}"/>
          </ac:spMkLst>
        </pc:spChg>
        <pc:picChg chg="mod">
          <ac:chgData name="MASDING, Mike (NHS ENGLAND)" userId="S::mike.masding@nhs.net::5cde5ffe-268d-4639-8774-25408a3bf320" providerId="AD" clId="Web-{815B2B62-F77D-C330-6DA0-A6BFFC94715C}" dt="2025-09-12T14:24:55.606" v="93" actId="1076"/>
          <ac:picMkLst>
            <pc:docMk/>
            <pc:sldMk cId="0" sldId="275"/>
            <ac:picMk id="19460" creationId="{E6CD61DB-4E52-A90F-0FDA-26185D06A486}"/>
          </ac:picMkLst>
        </pc:picChg>
      </pc:sldChg>
      <pc:sldChg chg="ord">
        <pc:chgData name="MASDING, Mike (NHS ENGLAND)" userId="S::mike.masding@nhs.net::5cde5ffe-268d-4639-8774-25408a3bf320" providerId="AD" clId="Web-{815B2B62-F77D-C330-6DA0-A6BFFC94715C}" dt="2025-09-12T14:24:10.229" v="88"/>
        <pc:sldMkLst>
          <pc:docMk/>
          <pc:sldMk cId="0" sldId="276"/>
        </pc:sldMkLst>
      </pc:sldChg>
      <pc:sldChg chg="addSp delSp modSp">
        <pc:chgData name="MASDING, Mike (NHS ENGLAND)" userId="S::mike.masding@nhs.net::5cde5ffe-268d-4639-8774-25408a3bf320" providerId="AD" clId="Web-{815B2B62-F77D-C330-6DA0-A6BFFC94715C}" dt="2025-09-12T14:13:56.560" v="31" actId="1076"/>
        <pc:sldMkLst>
          <pc:docMk/>
          <pc:sldMk cId="0" sldId="404"/>
        </pc:sldMkLst>
        <pc:spChg chg="mod">
          <ac:chgData name="MASDING, Mike (NHS ENGLAND)" userId="S::mike.masding@nhs.net::5cde5ffe-268d-4639-8774-25408a3bf320" providerId="AD" clId="Web-{815B2B62-F77D-C330-6DA0-A6BFFC94715C}" dt="2025-09-12T14:13:46.201" v="29" actId="20577"/>
          <ac:spMkLst>
            <pc:docMk/>
            <pc:sldMk cId="0" sldId="404"/>
            <ac:spMk id="2" creationId="{25FF6870-0D90-4A27-BDE2-77399BE3C378}"/>
          </ac:spMkLst>
        </pc:spChg>
        <pc:spChg chg="del">
          <ac:chgData name="MASDING, Mike (NHS ENGLAND)" userId="S::mike.masding@nhs.net::5cde5ffe-268d-4639-8774-25408a3bf320" providerId="AD" clId="Web-{815B2B62-F77D-C330-6DA0-A6BFFC94715C}" dt="2025-09-12T14:12:48.153" v="15"/>
          <ac:spMkLst>
            <pc:docMk/>
            <pc:sldMk cId="0" sldId="404"/>
            <ac:spMk id="3" creationId="{5E0242BD-BC96-45EA-9323-3AF80890B047}"/>
          </ac:spMkLst>
        </pc:spChg>
        <pc:spChg chg="add del mod">
          <ac:chgData name="MASDING, Mike (NHS ENGLAND)" userId="S::mike.masding@nhs.net::5cde5ffe-268d-4639-8774-25408a3bf320" providerId="AD" clId="Web-{815B2B62-F77D-C330-6DA0-A6BFFC94715C}" dt="2025-09-12T14:12:55.263" v="16"/>
          <ac:spMkLst>
            <pc:docMk/>
            <pc:sldMk cId="0" sldId="404"/>
            <ac:spMk id="7" creationId="{570AF431-B8AD-BF69-BF10-59A28CBD2F38}"/>
          </ac:spMkLst>
        </pc:spChg>
        <pc:picChg chg="mod">
          <ac:chgData name="MASDING, Mike (NHS ENGLAND)" userId="S::mike.masding@nhs.net::5cde5ffe-268d-4639-8774-25408a3bf320" providerId="AD" clId="Web-{815B2B62-F77D-C330-6DA0-A6BFFC94715C}" dt="2025-09-12T14:13:51.435" v="30" actId="1076"/>
          <ac:picMkLst>
            <pc:docMk/>
            <pc:sldMk cId="0" sldId="404"/>
            <ac:picMk id="4" creationId="{95212FEA-31B3-32D9-0C7E-A9DA7593879C}"/>
          </ac:picMkLst>
        </pc:picChg>
        <pc:picChg chg="mod">
          <ac:chgData name="MASDING, Mike (NHS ENGLAND)" userId="S::mike.masding@nhs.net::5cde5ffe-268d-4639-8774-25408a3bf320" providerId="AD" clId="Web-{815B2B62-F77D-C330-6DA0-A6BFFC94715C}" dt="2025-09-12T14:13:56.560" v="31" actId="1076"/>
          <ac:picMkLst>
            <pc:docMk/>
            <pc:sldMk cId="0" sldId="404"/>
            <ac:picMk id="5" creationId="{7C14C0C9-6ED9-31C7-1E0D-1DED6A8A578A}"/>
          </ac:picMkLst>
        </pc:picChg>
      </pc:sldChg>
      <pc:sldChg chg="modSp">
        <pc:chgData name="MASDING, Mike (NHS ENGLAND)" userId="S::mike.masding@nhs.net::5cde5ffe-268d-4639-8774-25408a3bf320" providerId="AD" clId="Web-{815B2B62-F77D-C330-6DA0-A6BFFC94715C}" dt="2025-09-12T14:16:32.172" v="40" actId="20577"/>
        <pc:sldMkLst>
          <pc:docMk/>
          <pc:sldMk cId="4058668676" sldId="408"/>
        </pc:sldMkLst>
        <pc:spChg chg="mod">
          <ac:chgData name="MASDING, Mike (NHS ENGLAND)" userId="S::mike.masding@nhs.net::5cde5ffe-268d-4639-8774-25408a3bf320" providerId="AD" clId="Web-{815B2B62-F77D-C330-6DA0-A6BFFC94715C}" dt="2025-09-12T14:16:16.718" v="38" actId="20577"/>
          <ac:spMkLst>
            <pc:docMk/>
            <pc:sldMk cId="4058668676" sldId="408"/>
            <ac:spMk id="2" creationId="{5D141472-3B42-0A97-F267-3F1CEEABAD5B}"/>
          </ac:spMkLst>
        </pc:spChg>
        <pc:spChg chg="mod">
          <ac:chgData name="MASDING, Mike (NHS ENGLAND)" userId="S::mike.masding@nhs.net::5cde5ffe-268d-4639-8774-25408a3bf320" providerId="AD" clId="Web-{815B2B62-F77D-C330-6DA0-A6BFFC94715C}" dt="2025-09-12T14:16:32.172" v="40" actId="20577"/>
          <ac:spMkLst>
            <pc:docMk/>
            <pc:sldMk cId="4058668676" sldId="408"/>
            <ac:spMk id="3" creationId="{C9F150EA-9F09-A797-3D7B-B35D925C19C6}"/>
          </ac:spMkLst>
        </pc:spChg>
      </pc:sldChg>
      <pc:sldChg chg="new del">
        <pc:chgData name="MASDING, Mike (NHS ENGLAND)" userId="S::mike.masding@nhs.net::5cde5ffe-268d-4639-8774-25408a3bf320" providerId="AD" clId="Web-{815B2B62-F77D-C330-6DA0-A6BFFC94715C}" dt="2025-09-12T14:17:14.016" v="43"/>
        <pc:sldMkLst>
          <pc:docMk/>
          <pc:sldMk cId="2650420979" sldId="409"/>
        </pc:sldMkLst>
      </pc:sldChg>
      <pc:sldChg chg="modSp add replId">
        <pc:chgData name="MASDING, Mike (NHS ENGLAND)" userId="S::mike.masding@nhs.net::5cde5ffe-268d-4639-8774-25408a3bf320" providerId="AD" clId="Web-{815B2B62-F77D-C330-6DA0-A6BFFC94715C}" dt="2025-09-12T14:17:45.250" v="46" actId="20577"/>
        <pc:sldMkLst>
          <pc:docMk/>
          <pc:sldMk cId="554268219" sldId="410"/>
        </pc:sldMkLst>
        <pc:spChg chg="mod">
          <ac:chgData name="MASDING, Mike (NHS ENGLAND)" userId="S::mike.masding@nhs.net::5cde5ffe-268d-4639-8774-25408a3bf320" providerId="AD" clId="Web-{815B2B62-F77D-C330-6DA0-A6BFFC94715C}" dt="2025-09-12T14:17:45.250" v="46" actId="20577"/>
          <ac:spMkLst>
            <pc:docMk/>
            <pc:sldMk cId="554268219" sldId="410"/>
            <ac:spMk id="3" creationId="{9DF0E059-748A-6E0B-9824-BCFF272594FE}"/>
          </ac:spMkLst>
        </pc:spChg>
      </pc:sldChg>
      <pc:sldChg chg="addSp delSp modSp add replId">
        <pc:chgData name="MASDING, Mike (NHS ENGLAND)" userId="S::mike.masding@nhs.net::5cde5ffe-268d-4639-8774-25408a3bf320" providerId="AD" clId="Web-{815B2B62-F77D-C330-6DA0-A6BFFC94715C}" dt="2025-09-12T14:22:03.473" v="82" actId="14100"/>
        <pc:sldMkLst>
          <pc:docMk/>
          <pc:sldMk cId="3359857559" sldId="411"/>
        </pc:sldMkLst>
        <pc:spChg chg="mod">
          <ac:chgData name="MASDING, Mike (NHS ENGLAND)" userId="S::mike.masding@nhs.net::5cde5ffe-268d-4639-8774-25408a3bf320" providerId="AD" clId="Web-{815B2B62-F77D-C330-6DA0-A6BFFC94715C}" dt="2025-09-12T14:21:23.627" v="72" actId="1076"/>
          <ac:spMkLst>
            <pc:docMk/>
            <pc:sldMk cId="3359857559" sldId="411"/>
            <ac:spMk id="3" creationId="{8F83D3F4-22D3-43C4-3DB6-D6E8711FE49D}"/>
          </ac:spMkLst>
        </pc:spChg>
        <pc:spChg chg="add del mod ord">
          <ac:chgData name="MASDING, Mike (NHS ENGLAND)" userId="S::mike.masding@nhs.net::5cde5ffe-268d-4639-8774-25408a3bf320" providerId="AD" clId="Web-{815B2B62-F77D-C330-6DA0-A6BFFC94715C}" dt="2025-09-12T14:21:16.580" v="71"/>
          <ac:spMkLst>
            <pc:docMk/>
            <pc:sldMk cId="3359857559" sldId="411"/>
            <ac:spMk id="4" creationId="{81B72FCE-3BA8-5C65-EBBA-88A4E7AFFC05}"/>
          </ac:spMkLst>
        </pc:spChg>
        <pc:spChg chg="add mod">
          <ac:chgData name="MASDING, Mike (NHS ENGLAND)" userId="S::mike.masding@nhs.net::5cde5ffe-268d-4639-8774-25408a3bf320" providerId="AD" clId="Web-{815B2B62-F77D-C330-6DA0-A6BFFC94715C}" dt="2025-09-12T14:22:03.473" v="82" actId="14100"/>
          <ac:spMkLst>
            <pc:docMk/>
            <pc:sldMk cId="3359857559" sldId="411"/>
            <ac:spMk id="5" creationId="{8C3DAB65-1D87-9748-635D-AC6595A50B15}"/>
          </ac:spMkLst>
        </pc:spChg>
      </pc:sldChg>
    </pc:docChg>
  </pc:docChgLst>
  <pc:docChgLst>
    <pc:chgData name="JOHN, Tamika (FOUNDATION PROGRAMME)" userId="57ad5db9-f815-4cd3-bba6-582606229c6d" providerId="ADAL" clId="{B59B9266-9209-44C9-9776-AA7BEF400C9C}"/>
    <pc:docChg chg="custSel modSld">
      <pc:chgData name="JOHN, Tamika (FOUNDATION PROGRAMME)" userId="57ad5db9-f815-4cd3-bba6-582606229c6d" providerId="ADAL" clId="{B59B9266-9209-44C9-9776-AA7BEF400C9C}" dt="2025-09-11T13:00:19.724" v="101" actId="20577"/>
      <pc:docMkLst>
        <pc:docMk/>
      </pc:docMkLst>
      <pc:sldChg chg="delSp mod">
        <pc:chgData name="JOHN, Tamika (FOUNDATION PROGRAMME)" userId="57ad5db9-f815-4cd3-bba6-582606229c6d" providerId="ADAL" clId="{B59B9266-9209-44C9-9776-AA7BEF400C9C}" dt="2025-09-11T12:58:38.398" v="6" actId="21"/>
        <pc:sldMkLst>
          <pc:docMk/>
          <pc:sldMk cId="0" sldId="257"/>
        </pc:sldMkLst>
        <pc:spChg chg="del">
          <ac:chgData name="JOHN, Tamika (FOUNDATION PROGRAMME)" userId="57ad5db9-f815-4cd3-bba6-582606229c6d" providerId="ADAL" clId="{B59B9266-9209-44C9-9776-AA7BEF400C9C}" dt="2025-09-11T12:58:38.398" v="6" actId="21"/>
          <ac:spMkLst>
            <pc:docMk/>
            <pc:sldMk cId="0" sldId="257"/>
            <ac:spMk id="4" creationId="{5450A563-DAA9-274A-8783-2F7FB8C36753}"/>
          </ac:spMkLst>
        </pc:spChg>
      </pc:sldChg>
      <pc:sldChg chg="addSp delSp modSp mod modNotes">
        <pc:chgData name="JOHN, Tamika (FOUNDATION PROGRAMME)" userId="57ad5db9-f815-4cd3-bba6-582606229c6d" providerId="ADAL" clId="{B59B9266-9209-44C9-9776-AA7BEF400C9C}" dt="2025-09-11T12:59:17.938" v="33" actId="20577"/>
        <pc:sldMkLst>
          <pc:docMk/>
          <pc:sldMk cId="0" sldId="262"/>
        </pc:sldMkLst>
        <pc:spChg chg="del">
          <ac:chgData name="JOHN, Tamika (FOUNDATION PROGRAMME)" userId="57ad5db9-f815-4cd3-bba6-582606229c6d" providerId="ADAL" clId="{B59B9266-9209-44C9-9776-AA7BEF400C9C}" dt="2025-09-11T12:58:01.870" v="3" actId="21"/>
          <ac:spMkLst>
            <pc:docMk/>
            <pc:sldMk cId="0" sldId="262"/>
            <ac:spMk id="3" creationId="{7E539D63-E4DD-9E2C-F2D4-63BBBB6910E3}"/>
          </ac:spMkLst>
        </pc:spChg>
        <pc:spChg chg="mod">
          <ac:chgData name="JOHN, Tamika (FOUNDATION PROGRAMME)" userId="57ad5db9-f815-4cd3-bba6-582606229c6d" providerId="ADAL" clId="{B59B9266-9209-44C9-9776-AA7BEF400C9C}" dt="2025-09-11T12:59:17.938" v="33" actId="20577"/>
          <ac:spMkLst>
            <pc:docMk/>
            <pc:sldMk cId="0" sldId="262"/>
            <ac:spMk id="14338" creationId="{E16CF358-57CE-ABB8-9B3F-B63184289813}"/>
          </ac:spMkLst>
        </pc:spChg>
        <pc:spChg chg="add del">
          <ac:chgData name="JOHN, Tamika (FOUNDATION PROGRAMME)" userId="57ad5db9-f815-4cd3-bba6-582606229c6d" providerId="ADAL" clId="{B59B9266-9209-44C9-9776-AA7BEF400C9C}" dt="2025-09-11T12:57:55.197" v="2" actId="21"/>
          <ac:spMkLst>
            <pc:docMk/>
            <pc:sldMk cId="0" sldId="262"/>
            <ac:spMk id="14339" creationId="{61498125-9E29-3F4B-BB80-4327E4F74C91}"/>
          </ac:spMkLst>
        </pc:spChg>
        <pc:spChg chg="del">
          <ac:chgData name="JOHN, Tamika (FOUNDATION PROGRAMME)" userId="57ad5db9-f815-4cd3-bba6-582606229c6d" providerId="ADAL" clId="{B59B9266-9209-44C9-9776-AA7BEF400C9C}" dt="2025-09-11T12:57:42.849" v="0" actId="21"/>
          <ac:spMkLst>
            <pc:docMk/>
            <pc:sldMk cId="0" sldId="262"/>
            <ac:spMk id="14341" creationId="{F0ECB359-FEA0-F88D-888D-AE53824FB2A2}"/>
          </ac:spMkLst>
        </pc:spChg>
      </pc:sldChg>
      <pc:sldChg chg="delSp modSp mod">
        <pc:chgData name="JOHN, Tamika (FOUNDATION PROGRAMME)" userId="57ad5db9-f815-4cd3-bba6-582606229c6d" providerId="ADAL" clId="{B59B9266-9209-44C9-9776-AA7BEF400C9C}" dt="2025-09-11T12:59:02.014" v="20" actId="20577"/>
        <pc:sldMkLst>
          <pc:docMk/>
          <pc:sldMk cId="0" sldId="270"/>
        </pc:sldMkLst>
        <pc:spChg chg="del">
          <ac:chgData name="JOHN, Tamika (FOUNDATION PROGRAMME)" userId="57ad5db9-f815-4cd3-bba6-582606229c6d" providerId="ADAL" clId="{B59B9266-9209-44C9-9776-AA7BEF400C9C}" dt="2025-09-11T12:58:14.446" v="4" actId="21"/>
          <ac:spMkLst>
            <pc:docMk/>
            <pc:sldMk cId="0" sldId="270"/>
            <ac:spMk id="2" creationId="{37A9768A-3D75-D472-1524-B77AECBC9CDF}"/>
          </ac:spMkLst>
        </pc:spChg>
        <pc:spChg chg="mod">
          <ac:chgData name="JOHN, Tamika (FOUNDATION PROGRAMME)" userId="57ad5db9-f815-4cd3-bba6-582606229c6d" providerId="ADAL" clId="{B59B9266-9209-44C9-9776-AA7BEF400C9C}" dt="2025-09-11T12:59:02.014" v="20" actId="20577"/>
          <ac:spMkLst>
            <pc:docMk/>
            <pc:sldMk cId="0" sldId="270"/>
            <ac:spMk id="12290" creationId="{47B7AAF1-DCF2-DCD8-1EAC-20AC3271BCB8}"/>
          </ac:spMkLst>
        </pc:spChg>
      </pc:sldChg>
      <pc:sldChg chg="modSp mod">
        <pc:chgData name="JOHN, Tamika (FOUNDATION PROGRAMME)" userId="57ad5db9-f815-4cd3-bba6-582606229c6d" providerId="ADAL" clId="{B59B9266-9209-44C9-9776-AA7BEF400C9C}" dt="2025-09-11T12:59:28.409" v="46" actId="20577"/>
        <pc:sldMkLst>
          <pc:docMk/>
          <pc:sldMk cId="0" sldId="271"/>
        </pc:sldMkLst>
        <pc:spChg chg="mod">
          <ac:chgData name="JOHN, Tamika (FOUNDATION PROGRAMME)" userId="57ad5db9-f815-4cd3-bba6-582606229c6d" providerId="ADAL" clId="{B59B9266-9209-44C9-9776-AA7BEF400C9C}" dt="2025-09-11T12:59:28.409" v="46" actId="20577"/>
          <ac:spMkLst>
            <pc:docMk/>
            <pc:sldMk cId="0" sldId="271"/>
            <ac:spMk id="15362" creationId="{862BF17E-678D-ABA1-359E-E148AB44278D}"/>
          </ac:spMkLst>
        </pc:spChg>
      </pc:sldChg>
      <pc:sldChg chg="modSp mod">
        <pc:chgData name="JOHN, Tamika (FOUNDATION PROGRAMME)" userId="57ad5db9-f815-4cd3-bba6-582606229c6d" providerId="ADAL" clId="{B59B9266-9209-44C9-9776-AA7BEF400C9C}" dt="2025-09-11T12:59:42.855" v="59" actId="20577"/>
        <pc:sldMkLst>
          <pc:docMk/>
          <pc:sldMk cId="0" sldId="272"/>
        </pc:sldMkLst>
        <pc:spChg chg="mod">
          <ac:chgData name="JOHN, Tamika (FOUNDATION PROGRAMME)" userId="57ad5db9-f815-4cd3-bba6-582606229c6d" providerId="ADAL" clId="{B59B9266-9209-44C9-9776-AA7BEF400C9C}" dt="2025-09-11T12:59:42.855" v="59" actId="20577"/>
          <ac:spMkLst>
            <pc:docMk/>
            <pc:sldMk cId="0" sldId="272"/>
            <ac:spMk id="17410" creationId="{254C84AD-5A09-C8E1-DA44-F5DD6336CB8B}"/>
          </ac:spMkLst>
        </pc:spChg>
      </pc:sldChg>
      <pc:sldChg chg="delSp modSp mod">
        <pc:chgData name="JOHN, Tamika (FOUNDATION PROGRAMME)" userId="57ad5db9-f815-4cd3-bba6-582606229c6d" providerId="ADAL" clId="{B59B9266-9209-44C9-9776-AA7BEF400C9C}" dt="2025-09-11T12:59:52.232" v="73" actId="20577"/>
        <pc:sldMkLst>
          <pc:docMk/>
          <pc:sldMk cId="0" sldId="275"/>
        </pc:sldMkLst>
        <pc:spChg chg="del">
          <ac:chgData name="JOHN, Tamika (FOUNDATION PROGRAMME)" userId="57ad5db9-f815-4cd3-bba6-582606229c6d" providerId="ADAL" clId="{B59B9266-9209-44C9-9776-AA7BEF400C9C}" dt="2025-09-11T12:59:48.356" v="60" actId="21"/>
          <ac:spMkLst>
            <pc:docMk/>
            <pc:sldMk cId="0" sldId="275"/>
            <ac:spMk id="2" creationId="{A0D97212-E769-935C-9CEB-615A17ECB2D8}"/>
          </ac:spMkLst>
        </pc:spChg>
        <pc:spChg chg="mod">
          <ac:chgData name="JOHN, Tamika (FOUNDATION PROGRAMME)" userId="57ad5db9-f815-4cd3-bba6-582606229c6d" providerId="ADAL" clId="{B59B9266-9209-44C9-9776-AA7BEF400C9C}" dt="2025-09-11T12:59:52.232" v="73" actId="20577"/>
          <ac:spMkLst>
            <pc:docMk/>
            <pc:sldMk cId="0" sldId="275"/>
            <ac:spMk id="19458" creationId="{72104E00-9BA6-F563-7A6C-BAB83DA2DF08}"/>
          </ac:spMkLst>
        </pc:spChg>
      </pc:sldChg>
      <pc:sldChg chg="modSp mod">
        <pc:chgData name="JOHN, Tamika (FOUNDATION PROGRAMME)" userId="57ad5db9-f815-4cd3-bba6-582606229c6d" providerId="ADAL" clId="{B59B9266-9209-44C9-9776-AA7BEF400C9C}" dt="2025-09-11T12:59:59.564" v="86" actId="20577"/>
        <pc:sldMkLst>
          <pc:docMk/>
          <pc:sldMk cId="0" sldId="276"/>
        </pc:sldMkLst>
        <pc:spChg chg="mod">
          <ac:chgData name="JOHN, Tamika (FOUNDATION PROGRAMME)" userId="57ad5db9-f815-4cd3-bba6-582606229c6d" providerId="ADAL" clId="{B59B9266-9209-44C9-9776-AA7BEF400C9C}" dt="2025-09-11T12:59:59.564" v="86" actId="20577"/>
          <ac:spMkLst>
            <pc:docMk/>
            <pc:sldMk cId="0" sldId="276"/>
            <ac:spMk id="20482" creationId="{40054BB9-1CDE-7642-C56C-DEE982A54798}"/>
          </ac:spMkLst>
        </pc:spChg>
      </pc:sldChg>
      <pc:sldChg chg="delSp modSp mod">
        <pc:chgData name="JOHN, Tamika (FOUNDATION PROGRAMME)" userId="57ad5db9-f815-4cd3-bba6-582606229c6d" providerId="ADAL" clId="{B59B9266-9209-44C9-9776-AA7BEF400C9C}" dt="2025-09-11T13:00:19.724" v="101" actId="20577"/>
        <pc:sldMkLst>
          <pc:docMk/>
          <pc:sldMk cId="0" sldId="288"/>
        </pc:sldMkLst>
        <pc:spChg chg="del">
          <ac:chgData name="JOHN, Tamika (FOUNDATION PROGRAMME)" userId="57ad5db9-f815-4cd3-bba6-582606229c6d" providerId="ADAL" clId="{B59B9266-9209-44C9-9776-AA7BEF400C9C}" dt="2025-09-11T13:00:16.866" v="88" actId="21"/>
          <ac:spMkLst>
            <pc:docMk/>
            <pc:sldMk cId="0" sldId="288"/>
            <ac:spMk id="32771" creationId="{D9233A9F-91C5-2503-F13C-D47B457B4A9D}"/>
          </ac:spMkLst>
        </pc:spChg>
        <pc:spChg chg="mod">
          <ac:chgData name="JOHN, Tamika (FOUNDATION PROGRAMME)" userId="57ad5db9-f815-4cd3-bba6-582606229c6d" providerId="ADAL" clId="{B59B9266-9209-44C9-9776-AA7BEF400C9C}" dt="2025-09-11T13:00:19.724" v="101" actId="20577"/>
          <ac:spMkLst>
            <pc:docMk/>
            <pc:sldMk cId="0" sldId="288"/>
            <ac:spMk id="32772" creationId="{9D07E780-578B-6144-439E-5B892BDBF7AD}"/>
          </ac:spMkLst>
        </pc:spChg>
      </pc:sldChg>
      <pc:sldChg chg="delSp mod">
        <pc:chgData name="JOHN, Tamika (FOUNDATION PROGRAMME)" userId="57ad5db9-f815-4cd3-bba6-582606229c6d" providerId="ADAL" clId="{B59B9266-9209-44C9-9776-AA7BEF400C9C}" dt="2025-09-11T12:58:32.770" v="5" actId="21"/>
        <pc:sldMkLst>
          <pc:docMk/>
          <pc:sldMk cId="0" sldId="294"/>
        </pc:sldMkLst>
        <pc:spChg chg="del">
          <ac:chgData name="JOHN, Tamika (FOUNDATION PROGRAMME)" userId="57ad5db9-f815-4cd3-bba6-582606229c6d" providerId="ADAL" clId="{B59B9266-9209-44C9-9776-AA7BEF400C9C}" dt="2025-09-11T12:58:32.770" v="5" actId="21"/>
          <ac:spMkLst>
            <pc:docMk/>
            <pc:sldMk cId="0" sldId="294"/>
            <ac:spMk id="2" creationId="{275E39B5-2CAD-68D5-20DE-D13DCA51827B}"/>
          </ac:spMkLst>
        </pc:spChg>
      </pc:sldChg>
      <pc:sldChg chg="delSp mod">
        <pc:chgData name="JOHN, Tamika (FOUNDATION PROGRAMME)" userId="57ad5db9-f815-4cd3-bba6-582606229c6d" providerId="ADAL" clId="{B59B9266-9209-44C9-9776-AA7BEF400C9C}" dt="2025-09-11T12:58:48.498" v="7" actId="21"/>
        <pc:sldMkLst>
          <pc:docMk/>
          <pc:sldMk cId="2649391558" sldId="405"/>
        </pc:sldMkLst>
        <pc:spChg chg="del">
          <ac:chgData name="JOHN, Tamika (FOUNDATION PROGRAMME)" userId="57ad5db9-f815-4cd3-bba6-582606229c6d" providerId="ADAL" clId="{B59B9266-9209-44C9-9776-AA7BEF400C9C}" dt="2025-09-11T12:58:48.498" v="7" actId="21"/>
          <ac:spMkLst>
            <pc:docMk/>
            <pc:sldMk cId="2649391558" sldId="405"/>
            <ac:spMk id="9" creationId="{B1A4D5F1-3131-F7AE-8A07-E865D1329B46}"/>
          </ac:spMkLst>
        </pc:spChg>
      </pc:sldChg>
      <pc:sldChg chg="delSp mod">
        <pc:chgData name="JOHN, Tamika (FOUNDATION PROGRAMME)" userId="57ad5db9-f815-4cd3-bba6-582606229c6d" providerId="ADAL" clId="{B59B9266-9209-44C9-9776-AA7BEF400C9C}" dt="2025-09-11T13:00:08.826" v="87" actId="21"/>
        <pc:sldMkLst>
          <pc:docMk/>
          <pc:sldMk cId="2108530044" sldId="406"/>
        </pc:sldMkLst>
        <pc:spChg chg="del">
          <ac:chgData name="JOHN, Tamika (FOUNDATION PROGRAMME)" userId="57ad5db9-f815-4cd3-bba6-582606229c6d" providerId="ADAL" clId="{B59B9266-9209-44C9-9776-AA7BEF400C9C}" dt="2025-09-11T13:00:08.826" v="87" actId="21"/>
          <ac:spMkLst>
            <pc:docMk/>
            <pc:sldMk cId="2108530044" sldId="406"/>
            <ac:spMk id="3" creationId="{05431AC5-37CE-2F4B-A9C0-623C2EE3F16D}"/>
          </ac:spMkLst>
        </pc:spChg>
      </pc:sldChg>
    </pc:docChg>
  </pc:docChgLst>
  <pc:docChgLst>
    <pc:chgData name="MASDING, Mike (NHS ENGLAND)" userId="S::mike.masding@nhs.net::5cde5ffe-268d-4639-8774-25408a3bf320" providerId="AD" clId="Web-{22522368-E1ED-7972-54B1-9C89FC300062}"/>
    <pc:docChg chg="modSld">
      <pc:chgData name="MASDING, Mike (NHS ENGLAND)" userId="S::mike.masding@nhs.net::5cde5ffe-268d-4639-8774-25408a3bf320" providerId="AD" clId="Web-{22522368-E1ED-7972-54B1-9C89FC300062}" dt="2025-09-11T10:53:30.767" v="0" actId="20577"/>
      <pc:docMkLst>
        <pc:docMk/>
      </pc:docMkLst>
      <pc:sldChg chg="modSp">
        <pc:chgData name="MASDING, Mike (NHS ENGLAND)" userId="S::mike.masding@nhs.net::5cde5ffe-268d-4639-8774-25408a3bf320" providerId="AD" clId="Web-{22522368-E1ED-7972-54B1-9C89FC300062}" dt="2025-09-11T10:53:30.767" v="0" actId="20577"/>
        <pc:sldMkLst>
          <pc:docMk/>
          <pc:sldMk cId="2649391558" sldId="405"/>
        </pc:sldMkLst>
        <pc:spChg chg="mod">
          <ac:chgData name="MASDING, Mike (NHS ENGLAND)" userId="S::mike.masding@nhs.net::5cde5ffe-268d-4639-8774-25408a3bf320" providerId="AD" clId="Web-{22522368-E1ED-7972-54B1-9C89FC300062}" dt="2025-09-11T10:53:30.767" v="0" actId="20577"/>
          <ac:spMkLst>
            <pc:docMk/>
            <pc:sldMk cId="2649391558" sldId="405"/>
            <ac:spMk id="2" creationId="{76DB40AC-C389-77F8-C0F3-1855DC802B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9/12/2025</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9/12/2025</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405755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245939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4B0AE5A-BBDC-4428-A322-C70408A53DD5}"/>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2E928D-AB45-4D6C-B048-9EBC3CB04D62}" type="slidenum">
              <a:rPr lang="en-GB" altLang="en-US"/>
              <a:pPr eaLnBrk="1" hangingPunct="1"/>
              <a:t>11</a:t>
            </a:fld>
            <a:endParaRPr lang="en-GB" altLang="en-US"/>
          </a:p>
        </p:txBody>
      </p:sp>
      <p:sp>
        <p:nvSpPr>
          <p:cNvPr id="41987" name="Rectangle 1">
            <a:extLst>
              <a:ext uri="{FF2B5EF4-FFF2-40B4-BE49-F238E27FC236}">
                <a16:creationId xmlns:a16="http://schemas.microsoft.com/office/drawing/2014/main" id="{B896B8FF-277D-BE84-FEA6-1280E10F8D14}"/>
              </a:ext>
            </a:extLst>
          </p:cNvPr>
          <p:cNvSpPr>
            <a:spLocks noGrp="1" noRot="1" noChangeAspect="1" noChangeArrowheads="1" noTextEdit="1"/>
          </p:cNvSpPr>
          <p:nvPr>
            <p:ph type="sldImg"/>
          </p:nvPr>
        </p:nvSpPr>
        <p:spPr>
          <a:xfrm>
            <a:off x="41275" y="749300"/>
            <a:ext cx="6565900" cy="3694113"/>
          </a:xfrm>
          <a:solidFill>
            <a:srgbClr val="FFFFFF"/>
          </a:solidFill>
          <a:ln/>
        </p:spPr>
      </p:sp>
      <p:sp>
        <p:nvSpPr>
          <p:cNvPr id="41988" name="Rectangle 2">
            <a:extLst>
              <a:ext uri="{FF2B5EF4-FFF2-40B4-BE49-F238E27FC236}">
                <a16:creationId xmlns:a16="http://schemas.microsoft.com/office/drawing/2014/main" id="{13D0E50A-D100-BE08-22B8-940E346428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12</a:t>
            </a:fld>
            <a:endParaRPr lang="en-US" dirty="0"/>
          </a:p>
        </p:txBody>
      </p:sp>
    </p:spTree>
    <p:extLst>
      <p:ext uri="{BB962C8B-B14F-4D97-AF65-F5344CB8AC3E}">
        <p14:creationId xmlns:p14="http://schemas.microsoft.com/office/powerpoint/2010/main" val="358323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13</a:t>
            </a:fld>
            <a:endParaRPr lang="en-US" dirty="0"/>
          </a:p>
        </p:txBody>
      </p:sp>
    </p:spTree>
    <p:extLst>
      <p:ext uri="{BB962C8B-B14F-4D97-AF65-F5344CB8AC3E}">
        <p14:creationId xmlns:p14="http://schemas.microsoft.com/office/powerpoint/2010/main" val="219898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16</a:t>
            </a:fld>
            <a:endParaRPr lang="en-US" dirty="0"/>
          </a:p>
        </p:txBody>
      </p:sp>
    </p:spTree>
    <p:extLst>
      <p:ext uri="{BB962C8B-B14F-4D97-AF65-F5344CB8AC3E}">
        <p14:creationId xmlns:p14="http://schemas.microsoft.com/office/powerpoint/2010/main" val="399412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18</a:t>
            </a:fld>
            <a:endParaRPr lang="en-US" dirty="0"/>
          </a:p>
        </p:txBody>
      </p:sp>
    </p:spTree>
    <p:extLst>
      <p:ext uri="{BB962C8B-B14F-4D97-AF65-F5344CB8AC3E}">
        <p14:creationId xmlns:p14="http://schemas.microsoft.com/office/powerpoint/2010/main" val="255585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7147985" y="2486025"/>
            <a:ext cx="4601633"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859A056-B138-6778-EA10-E3215B4F5763}"/>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4" name="Rectangle 5">
            <a:extLst>
              <a:ext uri="{FF2B5EF4-FFF2-40B4-BE49-F238E27FC236}">
                <a16:creationId xmlns:a16="http://schemas.microsoft.com/office/drawing/2014/main" id="{FABF9DBF-DE92-BCA0-36BF-9B6097B98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443F294-BCBB-0998-E75E-2096D8638B71}"/>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266480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C5907B-3231-5D8E-0A45-AA0A09A54B93}"/>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3" name="Rectangle 5">
            <a:extLst>
              <a:ext uri="{FF2B5EF4-FFF2-40B4-BE49-F238E27FC236}">
                <a16:creationId xmlns:a16="http://schemas.microsoft.com/office/drawing/2014/main" id="{D8AC3CD3-589B-0AB3-4BB5-FB086F7F9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F8E4C49-D826-99F5-2513-8C1F63E96D74}"/>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18328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2F5767A-B2D7-741D-C9C9-3232C641C468}"/>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5" name="Rectangle 5">
            <a:extLst>
              <a:ext uri="{FF2B5EF4-FFF2-40B4-BE49-F238E27FC236}">
                <a16:creationId xmlns:a16="http://schemas.microsoft.com/office/drawing/2014/main" id="{BB4270E5-BAED-4F3B-A2D6-3712BE5C7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5D1133-6C69-FE9C-3F97-FF5CA4085373}"/>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111769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4440782-527A-91EB-A55A-2DE64F526327}"/>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6" name="Rectangle 5">
            <a:extLst>
              <a:ext uri="{FF2B5EF4-FFF2-40B4-BE49-F238E27FC236}">
                <a16:creationId xmlns:a16="http://schemas.microsoft.com/office/drawing/2014/main" id="{31EFC2C0-58AD-BB69-24EA-8A273E2E3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3EA1AC-52B1-1EB9-93B4-5C0035746589}"/>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88268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D26A322F-5AFD-4166-AF76-FA18A334F1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8980" y="5610140"/>
            <a:ext cx="1958547" cy="1141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573D6F-29ED-42E4-867D-0BB55F6160B5}"/>
              </a:ext>
            </a:extLst>
          </p:cNvPr>
          <p:cNvPicPr/>
          <p:nvPr/>
        </p:nvPicPr>
        <p:blipFill>
          <a:blip r:embed="rId12">
            <a:extLst>
              <a:ext uri="{28A0092B-C50C-407E-A947-70E740481C1C}">
                <a14:useLocalDpi xmlns:a14="http://schemas.microsoft.com/office/drawing/2010/main" val="0"/>
              </a:ext>
            </a:extLst>
          </a:blip>
          <a:stretch>
            <a:fillRect/>
          </a:stretch>
        </p:blipFill>
        <p:spPr>
          <a:xfrm>
            <a:off x="9254836" y="146842"/>
            <a:ext cx="2649683" cy="900562"/>
          </a:xfrm>
          <a:prstGeom prst="rect">
            <a:avLst/>
          </a:prstGeom>
        </p:spPr>
      </p:pic>
      <p:pic>
        <p:nvPicPr>
          <p:cNvPr id="1042" name="Picture 18">
            <a:extLst>
              <a:ext uri="{FF2B5EF4-FFF2-40B4-BE49-F238E27FC236}">
                <a16:creationId xmlns:a16="http://schemas.microsoft.com/office/drawing/2014/main" id="{276AE923-F84C-4D04-9BDE-FA53EC8326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29544" y="5790593"/>
            <a:ext cx="1557419" cy="7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6870-0D90-4A27-BDE2-77399BE3C378}"/>
              </a:ext>
            </a:extLst>
          </p:cNvPr>
          <p:cNvSpPr>
            <a:spLocks noGrp="1"/>
          </p:cNvSpPr>
          <p:nvPr>
            <p:ph type="ctrTitle"/>
          </p:nvPr>
        </p:nvSpPr>
        <p:spPr>
          <a:xfrm>
            <a:off x="299827" y="1419309"/>
            <a:ext cx="11613468" cy="1881830"/>
          </a:xfrm>
        </p:spPr>
        <p:txBody>
          <a:bodyPr lIns="91440" tIns="45720" rIns="91440" bIns="45720" anchor="t"/>
          <a:lstStyle/>
          <a:p>
            <a:pPr algn="ctr"/>
            <a:r>
              <a:rPr lang="en-GB" sz="4800" dirty="0">
                <a:solidFill>
                  <a:srgbClr val="00B0F0"/>
                </a:solidFill>
              </a:rPr>
              <a:t>The evolution of the Foundation Programme curriculum &amp; learning</a:t>
            </a:r>
            <a:br>
              <a:rPr lang="en-GB" b="0" i="0" dirty="0">
                <a:effectLst/>
                <a:latin typeface="Poppins" panose="00000500000000000000" pitchFamily="2" charset="0"/>
              </a:rPr>
            </a:br>
            <a:endParaRPr lang="en-GB">
              <a:solidFill>
                <a:srgbClr val="0070C0"/>
              </a:solidFill>
              <a:cs typeface="Arial"/>
            </a:endParaRPr>
          </a:p>
        </p:txBody>
      </p:sp>
      <p:pic>
        <p:nvPicPr>
          <p:cNvPr id="4" name="Picture 3" descr="A blue envelope with confetti and streamers&#10;&#10;AI-generated content may be incorrect.">
            <a:extLst>
              <a:ext uri="{FF2B5EF4-FFF2-40B4-BE49-F238E27FC236}">
                <a16:creationId xmlns:a16="http://schemas.microsoft.com/office/drawing/2014/main" id="{95212FEA-31B3-32D9-0C7E-A9DA7593879C}"/>
              </a:ext>
            </a:extLst>
          </p:cNvPr>
          <p:cNvPicPr>
            <a:picLocks noChangeAspect="1"/>
          </p:cNvPicPr>
          <p:nvPr/>
        </p:nvPicPr>
        <p:blipFill>
          <a:blip r:embed="rId3"/>
          <a:stretch>
            <a:fillRect/>
          </a:stretch>
        </p:blipFill>
        <p:spPr>
          <a:xfrm>
            <a:off x="2937607" y="3861732"/>
            <a:ext cx="2057400" cy="1333500"/>
          </a:xfrm>
          <a:prstGeom prst="rect">
            <a:avLst/>
          </a:prstGeom>
        </p:spPr>
      </p:pic>
      <p:pic>
        <p:nvPicPr>
          <p:cNvPr id="5" name="Picture 4" descr="A rainbow cake with lit candles on top of it&#10;&#10;AI-generated content may be incorrect.">
            <a:extLst>
              <a:ext uri="{FF2B5EF4-FFF2-40B4-BE49-F238E27FC236}">
                <a16:creationId xmlns:a16="http://schemas.microsoft.com/office/drawing/2014/main" id="{7C14C0C9-6ED9-31C7-1E0D-1DED6A8A578A}"/>
              </a:ext>
            </a:extLst>
          </p:cNvPr>
          <p:cNvPicPr>
            <a:picLocks noChangeAspect="1"/>
          </p:cNvPicPr>
          <p:nvPr/>
        </p:nvPicPr>
        <p:blipFill>
          <a:blip r:embed="rId4"/>
          <a:stretch>
            <a:fillRect/>
          </a:stretch>
        </p:blipFill>
        <p:spPr>
          <a:xfrm>
            <a:off x="7812987" y="3866351"/>
            <a:ext cx="2057400" cy="133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88DA2C2-899D-4B45-C0C3-C00FBC21DD0A}"/>
              </a:ext>
            </a:extLst>
          </p:cNvPr>
          <p:cNvSpPr>
            <a:spLocks noGrp="1" noChangeArrowheads="1"/>
          </p:cNvSpPr>
          <p:nvPr>
            <p:ph type="ctrTitle"/>
          </p:nvPr>
        </p:nvSpPr>
        <p:spPr/>
        <p:txBody>
          <a:bodyPr/>
          <a:lstStyle/>
          <a:p>
            <a:pPr eaLnBrk="1" hangingPunct="1"/>
            <a:r>
              <a:rPr lang="en-GB" altLang="en-US"/>
              <a:t>FY1s ……..</a:t>
            </a:r>
          </a:p>
        </p:txBody>
      </p:sp>
      <p:sp>
        <p:nvSpPr>
          <p:cNvPr id="8196" name="Rectangle 3">
            <a:extLst>
              <a:ext uri="{FF2B5EF4-FFF2-40B4-BE49-F238E27FC236}">
                <a16:creationId xmlns:a16="http://schemas.microsoft.com/office/drawing/2014/main" id="{896A7262-EB75-19F7-941D-9C98B300C3AF}"/>
              </a:ext>
            </a:extLst>
          </p:cNvPr>
          <p:cNvSpPr>
            <a:spLocks noGrp="1" noChangeArrowheads="1"/>
          </p:cNvSpPr>
          <p:nvPr>
            <p:ph type="body" sz="quarter" idx="13"/>
          </p:nvPr>
        </p:nvSpPr>
        <p:spPr/>
        <p:txBody>
          <a:bodyPr/>
          <a:lstStyle/>
          <a:p>
            <a:pPr eaLnBrk="1" hangingPunct="1"/>
            <a:r>
              <a:rPr lang="en-GB" altLang="en-US"/>
              <a:t>Undertaking complex emergency treatment with poor supervision</a:t>
            </a:r>
          </a:p>
          <a:p>
            <a:pPr eaLnBrk="1" hangingPunct="1"/>
            <a:r>
              <a:rPr lang="en-GB" altLang="en-US"/>
              <a:t>Large administrative burden</a:t>
            </a:r>
          </a:p>
          <a:p>
            <a:pPr eaLnBrk="1" hangingPunct="1"/>
            <a:r>
              <a:rPr lang="en-GB" altLang="en-US"/>
              <a:t>Excluded from clinical meetings</a:t>
            </a:r>
          </a:p>
          <a:p>
            <a:pPr eaLnBrk="1" hangingPunct="1"/>
            <a:r>
              <a:rPr lang="en-GB" altLang="en-US"/>
              <a:t>Little time for study or reflection</a:t>
            </a:r>
          </a:p>
        </p:txBody>
      </p:sp>
      <p:sp>
        <p:nvSpPr>
          <p:cNvPr id="8194" name="Date Placeholder 3">
            <a:extLst>
              <a:ext uri="{FF2B5EF4-FFF2-40B4-BE49-F238E27FC236}">
                <a16:creationId xmlns:a16="http://schemas.microsoft.com/office/drawing/2014/main" id="{C3C6C381-34CB-141D-E04E-05626D92C910}"/>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27 March 2013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B16A86A4-06F0-FF58-BC35-D63927FE0AE3}"/>
              </a:ext>
            </a:extLst>
          </p:cNvPr>
          <p:cNvSpPr>
            <a:spLocks noGrp="1" noChangeArrowheads="1"/>
          </p:cNvSpPr>
          <p:nvPr>
            <p:ph type="ctrTitle"/>
          </p:nvPr>
        </p:nvSpPr>
        <p:spPr/>
        <p:txBody>
          <a:bodyPr/>
          <a:lstStyle/>
          <a:p>
            <a:pPr eaLnBrk="1" hangingPunct="1"/>
            <a:r>
              <a:rPr lang="en-GB" altLang="en-US"/>
              <a:t>PRHO jobs in 1964</a:t>
            </a:r>
          </a:p>
        </p:txBody>
      </p:sp>
      <p:sp>
        <p:nvSpPr>
          <p:cNvPr id="9220" name="Rectangle 3">
            <a:extLst>
              <a:ext uri="{FF2B5EF4-FFF2-40B4-BE49-F238E27FC236}">
                <a16:creationId xmlns:a16="http://schemas.microsoft.com/office/drawing/2014/main" id="{5B4AD5B0-E15A-33AB-0A52-67EFCEE2F7F4}"/>
              </a:ext>
            </a:extLst>
          </p:cNvPr>
          <p:cNvSpPr>
            <a:spLocks noGrp="1" noChangeArrowheads="1"/>
          </p:cNvSpPr>
          <p:nvPr>
            <p:ph type="body" sz="quarter" idx="13"/>
          </p:nvPr>
        </p:nvSpPr>
        <p:spPr/>
        <p:txBody>
          <a:bodyPr/>
          <a:lstStyle/>
          <a:p>
            <a:pPr eaLnBrk="1" hangingPunct="1"/>
            <a:r>
              <a:rPr lang="en-GB" altLang="en-US"/>
              <a:t>Undertaking complex emergency treatment with poor supervision</a:t>
            </a:r>
          </a:p>
          <a:p>
            <a:pPr eaLnBrk="1" hangingPunct="1"/>
            <a:r>
              <a:rPr lang="en-GB" altLang="en-US"/>
              <a:t>Large administrative burden</a:t>
            </a:r>
          </a:p>
          <a:p>
            <a:pPr eaLnBrk="1" hangingPunct="1"/>
            <a:r>
              <a:rPr lang="en-GB" altLang="en-US"/>
              <a:t>Excluded from clinical meetings</a:t>
            </a:r>
          </a:p>
          <a:p>
            <a:pPr eaLnBrk="1" hangingPunct="1"/>
            <a:r>
              <a:rPr lang="en-GB" altLang="en-US"/>
              <a:t>Little time for study or reflection</a:t>
            </a:r>
          </a:p>
          <a:p>
            <a:pPr eaLnBrk="1" hangingPunct="1"/>
            <a:endParaRPr lang="en-GB" altLang="en-US"/>
          </a:p>
          <a:p>
            <a:pPr algn="r" eaLnBrk="1" hangingPunct="1">
              <a:buFontTx/>
              <a:buNone/>
            </a:pPr>
            <a:r>
              <a:rPr lang="en-GB" altLang="en-US" sz="2400"/>
              <a:t>Hutton et al, Lancet, 1964</a:t>
            </a:r>
          </a:p>
        </p:txBody>
      </p:sp>
      <p:sp>
        <p:nvSpPr>
          <p:cNvPr id="9218" name="Date Placeholder 3">
            <a:extLst>
              <a:ext uri="{FF2B5EF4-FFF2-40B4-BE49-F238E27FC236}">
                <a16:creationId xmlns:a16="http://schemas.microsoft.com/office/drawing/2014/main" id="{A069996D-8A4D-AE01-FFAF-7912622575DB}"/>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27E1D62-BA17-1A7C-C22F-6C8A5F887920}"/>
              </a:ext>
            </a:extLst>
          </p:cNvPr>
          <p:cNvSpPr>
            <a:spLocks noGrp="1" noChangeArrowheads="1"/>
          </p:cNvSpPr>
          <p:nvPr>
            <p:ph type="ctrTitle"/>
          </p:nvPr>
        </p:nvSpPr>
        <p:spPr/>
        <p:txBody>
          <a:bodyPr/>
          <a:lstStyle/>
          <a:p>
            <a:pPr eaLnBrk="1" hangingPunct="1"/>
            <a:r>
              <a:rPr lang="en-GB" altLang="en-US"/>
              <a:t>FY1 jobs …….</a:t>
            </a:r>
          </a:p>
        </p:txBody>
      </p:sp>
      <p:sp>
        <p:nvSpPr>
          <p:cNvPr id="10244" name="Rectangle 3">
            <a:extLst>
              <a:ext uri="{FF2B5EF4-FFF2-40B4-BE49-F238E27FC236}">
                <a16:creationId xmlns:a16="http://schemas.microsoft.com/office/drawing/2014/main" id="{B60B18FE-1671-7F62-3F71-C3CF75DDEEF2}"/>
              </a:ext>
            </a:extLst>
          </p:cNvPr>
          <p:cNvSpPr>
            <a:spLocks noGrp="1" noChangeArrowheads="1"/>
          </p:cNvSpPr>
          <p:nvPr>
            <p:ph type="body" sz="quarter" idx="13"/>
          </p:nvPr>
        </p:nvSpPr>
        <p:spPr/>
        <p:txBody>
          <a:bodyPr/>
          <a:lstStyle/>
          <a:p>
            <a:pPr eaLnBrk="1" hangingPunct="1"/>
            <a:r>
              <a:rPr lang="en-GB" altLang="en-US"/>
              <a:t>‘work pressure’</a:t>
            </a:r>
          </a:p>
          <a:p>
            <a:pPr eaLnBrk="1" hangingPunct="1"/>
            <a:r>
              <a:rPr lang="en-GB" altLang="en-US"/>
              <a:t>‘link communication person’</a:t>
            </a:r>
          </a:p>
          <a:p>
            <a:pPr eaLnBrk="1" hangingPunct="1"/>
            <a:r>
              <a:rPr lang="en-GB" altLang="en-US"/>
              <a:t>‘glorified ward clerk’</a:t>
            </a:r>
          </a:p>
          <a:p>
            <a:pPr eaLnBrk="1" hangingPunct="1"/>
            <a:r>
              <a:rPr lang="en-GB" altLang="en-US"/>
              <a:t>‘dustbin’</a:t>
            </a:r>
          </a:p>
        </p:txBody>
      </p:sp>
      <p:sp>
        <p:nvSpPr>
          <p:cNvPr id="10242" name="Date Placeholder 3">
            <a:extLst>
              <a:ext uri="{FF2B5EF4-FFF2-40B4-BE49-F238E27FC236}">
                <a16:creationId xmlns:a16="http://schemas.microsoft.com/office/drawing/2014/main" id="{ABD7DE0F-1264-55B8-8A56-EE3E0B3637AF}"/>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680CECED-6A80-7193-222A-FEBC67D81C83}"/>
              </a:ext>
            </a:extLst>
          </p:cNvPr>
          <p:cNvSpPr>
            <a:spLocks noGrp="1" noChangeArrowheads="1"/>
          </p:cNvSpPr>
          <p:nvPr>
            <p:ph type="ctrTitle"/>
          </p:nvPr>
        </p:nvSpPr>
        <p:spPr/>
        <p:txBody>
          <a:bodyPr/>
          <a:lstStyle/>
          <a:p>
            <a:pPr eaLnBrk="1" hangingPunct="1"/>
            <a:r>
              <a:rPr lang="en-GB" altLang="en-US"/>
              <a:t>PRHO jobs in 1991</a:t>
            </a:r>
          </a:p>
        </p:txBody>
      </p:sp>
      <p:sp>
        <p:nvSpPr>
          <p:cNvPr id="11268" name="Rectangle 3">
            <a:extLst>
              <a:ext uri="{FF2B5EF4-FFF2-40B4-BE49-F238E27FC236}">
                <a16:creationId xmlns:a16="http://schemas.microsoft.com/office/drawing/2014/main" id="{138B3CC0-3BEF-E647-BA99-256EE2AF4BC8}"/>
              </a:ext>
            </a:extLst>
          </p:cNvPr>
          <p:cNvSpPr>
            <a:spLocks noGrp="1" noChangeArrowheads="1"/>
          </p:cNvSpPr>
          <p:nvPr>
            <p:ph type="body" sz="quarter" idx="13"/>
          </p:nvPr>
        </p:nvSpPr>
        <p:spPr/>
        <p:txBody>
          <a:bodyPr/>
          <a:lstStyle/>
          <a:p>
            <a:pPr eaLnBrk="1" hangingPunct="1"/>
            <a:r>
              <a:rPr lang="en-GB" altLang="en-US"/>
              <a:t>‘work pressure’</a:t>
            </a:r>
          </a:p>
          <a:p>
            <a:pPr eaLnBrk="1" hangingPunct="1"/>
            <a:r>
              <a:rPr lang="en-GB" altLang="en-US"/>
              <a:t>‘link communication person’</a:t>
            </a:r>
          </a:p>
          <a:p>
            <a:pPr eaLnBrk="1" hangingPunct="1"/>
            <a:r>
              <a:rPr lang="en-GB" altLang="en-US"/>
              <a:t>‘glorified ward clerk’</a:t>
            </a:r>
          </a:p>
          <a:p>
            <a:pPr eaLnBrk="1" hangingPunct="1"/>
            <a:r>
              <a:rPr lang="en-GB" altLang="en-US"/>
              <a:t>‘dustbin’</a:t>
            </a:r>
          </a:p>
          <a:p>
            <a:pPr eaLnBrk="1" hangingPunct="1"/>
            <a:endParaRPr lang="en-GB" altLang="en-US"/>
          </a:p>
          <a:p>
            <a:pPr algn="r" eaLnBrk="1" hangingPunct="1">
              <a:buFontTx/>
              <a:buNone/>
            </a:pPr>
            <a:r>
              <a:rPr lang="en-GB" altLang="en-US" sz="2400"/>
              <a:t>Dowling &amp; Barrett, Bristol, 1991</a:t>
            </a:r>
          </a:p>
        </p:txBody>
      </p:sp>
      <p:sp>
        <p:nvSpPr>
          <p:cNvPr id="11266" name="Date Placeholder 3">
            <a:extLst>
              <a:ext uri="{FF2B5EF4-FFF2-40B4-BE49-F238E27FC236}">
                <a16:creationId xmlns:a16="http://schemas.microsoft.com/office/drawing/2014/main" id="{D366A994-F6AF-DBBD-069B-7721B3360B7F}"/>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a:extLst>
              <a:ext uri="{FF2B5EF4-FFF2-40B4-BE49-F238E27FC236}">
                <a16:creationId xmlns:a16="http://schemas.microsoft.com/office/drawing/2014/main" id="{B5ECC85C-03E4-87D6-A6FE-60632C5BE853}"/>
              </a:ext>
            </a:extLst>
          </p:cNvPr>
          <p:cNvSpPr>
            <a:spLocks noGrp="1" noChangeArrowheads="1"/>
          </p:cNvSpPr>
          <p:nvPr>
            <p:ph type="ctrTitle"/>
          </p:nvPr>
        </p:nvSpPr>
        <p:spPr/>
        <p:txBody>
          <a:bodyPr/>
          <a:lstStyle/>
          <a:p>
            <a:pPr eaLnBrk="1" hangingPunct="1"/>
            <a:r>
              <a:rPr lang="en-GB" altLang="en-US"/>
              <a:t>PRHO jobs in 1997</a:t>
            </a:r>
          </a:p>
        </p:txBody>
      </p:sp>
      <p:sp>
        <p:nvSpPr>
          <p:cNvPr id="12290" name="Date Placeholder 2">
            <a:extLst>
              <a:ext uri="{FF2B5EF4-FFF2-40B4-BE49-F238E27FC236}">
                <a16:creationId xmlns:a16="http://schemas.microsoft.com/office/drawing/2014/main" id="{47B7AAF1-DCF2-DCD8-1EAC-20AC3271BCB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pic>
        <p:nvPicPr>
          <p:cNvPr id="12292" name="Picture 4">
            <a:extLst>
              <a:ext uri="{FF2B5EF4-FFF2-40B4-BE49-F238E27FC236}">
                <a16:creationId xmlns:a16="http://schemas.microsoft.com/office/drawing/2014/main" id="{ECB3E649-F8E6-4F2D-B958-93CFEF37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244" y="1954924"/>
            <a:ext cx="3117512" cy="4240212"/>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4A55-69EE-B4BA-8EB2-2D3E6EC441C2}"/>
              </a:ext>
            </a:extLst>
          </p:cNvPr>
          <p:cNvSpPr>
            <a:spLocks noGrp="1"/>
          </p:cNvSpPr>
          <p:nvPr>
            <p:ph type="ctrTitle"/>
          </p:nvPr>
        </p:nvSpPr>
        <p:spPr/>
        <p:txBody>
          <a:bodyPr/>
          <a:lstStyle/>
          <a:p>
            <a:r>
              <a:rPr lang="en-GB" dirty="0"/>
              <a:t>Postgraduate Medical Education</a:t>
            </a:r>
            <a:br>
              <a:rPr lang="en-GB" dirty="0"/>
            </a:br>
            <a:endParaRPr lang="en-GB" dirty="0"/>
          </a:p>
        </p:txBody>
      </p:sp>
      <p:sp>
        <p:nvSpPr>
          <p:cNvPr id="14338" name="Date Placeholder 1">
            <a:extLst>
              <a:ext uri="{FF2B5EF4-FFF2-40B4-BE49-F238E27FC236}">
                <a16:creationId xmlns:a16="http://schemas.microsoft.com/office/drawing/2014/main" id="{E16CF358-57CE-ABB8-9B3F-B63184289813}"/>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14339" name="Text Box 2">
            <a:extLst>
              <a:ext uri="{FF2B5EF4-FFF2-40B4-BE49-F238E27FC236}">
                <a16:creationId xmlns:a16="http://schemas.microsoft.com/office/drawing/2014/main" id="{61498125-9E29-3F4B-BB80-4327E4F74C91}"/>
              </a:ext>
            </a:extLst>
          </p:cNvPr>
          <p:cNvSpPr txBox="1">
            <a:spLocks noChangeArrowheads="1"/>
          </p:cNvSpPr>
          <p:nvPr/>
        </p:nvSpPr>
        <p:spPr bwMode="auto">
          <a:xfrm>
            <a:off x="1130299" y="2057399"/>
            <a:ext cx="403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1pPr>
            <a:lvl2pPr marL="742950" indent="-28575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2pPr>
            <a:lvl3pPr marL="11430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3pPr>
            <a:lvl4pPr marL="16002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4pPr>
            <a:lvl5pPr marL="2057400" indent="-228600" defTabSz="4492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cs typeface="Arial" panose="020B0604020202020204" pitchFamily="34" charset="0"/>
              </a:defRPr>
            </a:lvl9pPr>
          </a:lstStyle>
          <a:p>
            <a:pPr eaLnBrk="1" hangingPunct="1">
              <a:spcBef>
                <a:spcPts val="700"/>
              </a:spcBef>
              <a:buClr>
                <a:srgbClr val="000000"/>
              </a:buClr>
              <a:buSzPct val="100000"/>
              <a:buFont typeface="Arial" panose="020B0604020202020204" pitchFamily="34" charset="0"/>
              <a:buChar char="•"/>
            </a:pPr>
            <a:r>
              <a:rPr lang="en-GB" altLang="en-US" sz="2800" dirty="0">
                <a:solidFill>
                  <a:srgbClr val="000000"/>
                </a:solidFill>
                <a:latin typeface="Calibri" panose="020F0502020204030204" pitchFamily="34" charset="0"/>
                <a:ea typeface="Microsoft YaHei" panose="020B0503020204020204" pitchFamily="34" charset="-122"/>
              </a:rPr>
              <a:t>PRHOs</a:t>
            </a:r>
          </a:p>
          <a:p>
            <a:pPr eaLnBrk="1" hangingPunct="1">
              <a:spcBef>
                <a:spcPts val="700"/>
              </a:spcBef>
              <a:buClr>
                <a:srgbClr val="000000"/>
              </a:buClr>
              <a:buSzPct val="100000"/>
            </a:pPr>
            <a:endParaRPr lang="en-GB" altLang="en-US" sz="2800" dirty="0">
              <a:solidFill>
                <a:srgbClr val="000000"/>
              </a:solidFill>
              <a:latin typeface="Calibri" panose="020F0502020204030204" pitchFamily="34" charset="0"/>
              <a:ea typeface="Microsoft YaHei" panose="020B0503020204020204" pitchFamily="34" charset="-122"/>
            </a:endParaRPr>
          </a:p>
          <a:p>
            <a:pPr eaLnBrk="1" hangingPunct="1">
              <a:spcBef>
                <a:spcPts val="700"/>
              </a:spcBef>
              <a:buClr>
                <a:srgbClr val="000000"/>
              </a:buClr>
              <a:buSzPct val="100000"/>
              <a:buFont typeface="Arial" panose="020B0604020202020204" pitchFamily="34" charset="0"/>
              <a:buChar char="•"/>
            </a:pPr>
            <a:r>
              <a:rPr lang="en-GB" altLang="en-US" sz="2800" dirty="0" err="1">
                <a:solidFill>
                  <a:srgbClr val="000000"/>
                </a:solidFill>
                <a:latin typeface="Calibri" panose="020F0502020204030204" pitchFamily="34" charset="0"/>
                <a:ea typeface="Microsoft YaHei" panose="020B0503020204020204" pitchFamily="34" charset="-122"/>
              </a:rPr>
              <a:t>Calmanisation</a:t>
            </a:r>
            <a:r>
              <a:rPr lang="en-GB" altLang="en-US" sz="2800" dirty="0">
                <a:solidFill>
                  <a:srgbClr val="000000"/>
                </a:solidFill>
                <a:latin typeface="Calibri" panose="020F0502020204030204" pitchFamily="34" charset="0"/>
                <a:ea typeface="Microsoft YaHei" panose="020B0503020204020204" pitchFamily="34" charset="-122"/>
              </a:rPr>
              <a:t> – </a:t>
            </a:r>
            <a:r>
              <a:rPr lang="en-GB" altLang="en-US" sz="2800" dirty="0" err="1">
                <a:solidFill>
                  <a:srgbClr val="000000"/>
                </a:solidFill>
                <a:latin typeface="Calibri" panose="020F0502020204030204" pitchFamily="34" charset="0"/>
                <a:ea typeface="Microsoft YaHei" panose="020B0503020204020204" pitchFamily="34" charset="-122"/>
              </a:rPr>
              <a:t>SpRs</a:t>
            </a:r>
            <a:endParaRPr lang="en-GB" altLang="en-US" sz="2800" dirty="0">
              <a:solidFill>
                <a:srgbClr val="000000"/>
              </a:solidFill>
              <a:latin typeface="Calibri" panose="020F0502020204030204" pitchFamily="34" charset="0"/>
              <a:ea typeface="Microsoft YaHei" panose="020B0503020204020204" pitchFamily="34" charset="-122"/>
            </a:endParaRPr>
          </a:p>
          <a:p>
            <a:pPr eaLnBrk="1" hangingPunct="1">
              <a:spcBef>
                <a:spcPts val="700"/>
              </a:spcBef>
              <a:buClr>
                <a:srgbClr val="000000"/>
              </a:buClr>
              <a:buSzPct val="100000"/>
            </a:pPr>
            <a:endParaRPr lang="en-GB" altLang="en-US" sz="2800" dirty="0">
              <a:solidFill>
                <a:srgbClr val="000000"/>
              </a:solidFill>
              <a:latin typeface="Calibri" panose="020F0502020204030204" pitchFamily="34" charset="0"/>
              <a:ea typeface="Microsoft YaHei" panose="020B0503020204020204" pitchFamily="34" charset="-122"/>
            </a:endParaRPr>
          </a:p>
          <a:p>
            <a:pPr eaLnBrk="1" hangingPunct="1">
              <a:spcBef>
                <a:spcPts val="700"/>
              </a:spcBef>
              <a:buClr>
                <a:srgbClr val="000000"/>
              </a:buClr>
              <a:buSzPct val="100000"/>
              <a:buFont typeface="Arial" panose="020B0604020202020204" pitchFamily="34" charset="0"/>
              <a:buChar char="•"/>
            </a:pPr>
            <a:r>
              <a:rPr lang="en-GB" altLang="en-US" sz="2800" dirty="0">
                <a:solidFill>
                  <a:srgbClr val="000000"/>
                </a:solidFill>
                <a:latin typeface="Calibri" panose="020F0502020204030204" pitchFamily="34" charset="0"/>
                <a:ea typeface="Microsoft YaHei" panose="020B0503020204020204" pitchFamily="34" charset="-122"/>
              </a:rPr>
              <a:t>Unfinished Business – SHOs</a:t>
            </a:r>
          </a:p>
        </p:txBody>
      </p:sp>
      <p:grpSp>
        <p:nvGrpSpPr>
          <p:cNvPr id="14340" name="Group 3">
            <a:extLst>
              <a:ext uri="{FF2B5EF4-FFF2-40B4-BE49-F238E27FC236}">
                <a16:creationId xmlns:a16="http://schemas.microsoft.com/office/drawing/2014/main" id="{445AE30D-0E6A-8066-7E60-EF3A9F3E1018}"/>
              </a:ext>
            </a:extLst>
          </p:cNvPr>
          <p:cNvGrpSpPr>
            <a:grpSpLocks/>
          </p:cNvGrpSpPr>
          <p:nvPr/>
        </p:nvGrpSpPr>
        <p:grpSpPr bwMode="auto">
          <a:xfrm>
            <a:off x="6635750" y="2231724"/>
            <a:ext cx="2959100" cy="3167062"/>
            <a:chOff x="3198" y="1253"/>
            <a:chExt cx="1864" cy="1995"/>
          </a:xfrm>
        </p:grpSpPr>
        <p:pic>
          <p:nvPicPr>
            <p:cNvPr id="14342" name="Picture 4">
              <a:extLst>
                <a:ext uri="{FF2B5EF4-FFF2-40B4-BE49-F238E27FC236}">
                  <a16:creationId xmlns:a16="http://schemas.microsoft.com/office/drawing/2014/main" id="{C259DAEA-8291-3C4D-0F01-54D562DCB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1253"/>
              <a:ext cx="1864" cy="1995"/>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Text Box 5">
              <a:extLst>
                <a:ext uri="{FF2B5EF4-FFF2-40B4-BE49-F238E27FC236}">
                  <a16:creationId xmlns:a16="http://schemas.microsoft.com/office/drawing/2014/main" id="{A96FEA0A-6EFD-D527-91DD-51D11DAC1288}"/>
                </a:ext>
              </a:extLst>
            </p:cNvPr>
            <p:cNvSpPr txBox="1">
              <a:spLocks noChangeArrowheads="1"/>
            </p:cNvSpPr>
            <p:nvPr/>
          </p:nvSpPr>
          <p:spPr bwMode="auto">
            <a:xfrm>
              <a:off x="3198" y="1253"/>
              <a:ext cx="1864" cy="1995"/>
            </a:xfrm>
            <a:prstGeom prst="rect">
              <a:avLst/>
            </a:prstGeom>
            <a:noFill/>
            <a:ln w="360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solidFill>
                  <a:schemeClr val="bg1"/>
                </a:solidFill>
                <a:latin typeface="Calibri" panose="020F0502020204030204" pitchFamily="34" charset="0"/>
                <a:ea typeface="Microsoft YaHei" panose="020B0503020204020204" pitchFamily="34" charset="-122"/>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a:extLst>
              <a:ext uri="{FF2B5EF4-FFF2-40B4-BE49-F238E27FC236}">
                <a16:creationId xmlns:a16="http://schemas.microsoft.com/office/drawing/2014/main" id="{6CC6B5E2-7A64-8B6F-18F9-FBE0237CEDE9}"/>
              </a:ext>
            </a:extLst>
          </p:cNvPr>
          <p:cNvSpPr>
            <a:spLocks noGrp="1" noChangeArrowheads="1"/>
          </p:cNvSpPr>
          <p:nvPr>
            <p:ph type="ctrTitle"/>
          </p:nvPr>
        </p:nvSpPr>
        <p:spPr/>
        <p:txBody>
          <a:bodyPr/>
          <a:lstStyle/>
          <a:p>
            <a:pPr eaLnBrk="1" hangingPunct="1"/>
            <a:r>
              <a:rPr lang="en-GB" altLang="en-US"/>
              <a:t>2002: Unfinished Business </a:t>
            </a:r>
          </a:p>
        </p:txBody>
      </p:sp>
      <p:sp>
        <p:nvSpPr>
          <p:cNvPr id="15364" name="Rectangle 5">
            <a:extLst>
              <a:ext uri="{FF2B5EF4-FFF2-40B4-BE49-F238E27FC236}">
                <a16:creationId xmlns:a16="http://schemas.microsoft.com/office/drawing/2014/main" id="{7E97D503-1CFD-44D7-E1F7-1D865652FFF5}"/>
              </a:ext>
            </a:extLst>
          </p:cNvPr>
          <p:cNvSpPr>
            <a:spLocks noGrp="1" noChangeArrowheads="1"/>
          </p:cNvSpPr>
          <p:nvPr>
            <p:ph type="body" sz="quarter" idx="13"/>
          </p:nvPr>
        </p:nvSpPr>
        <p:spPr>
          <a:xfrm>
            <a:off x="609601" y="1954924"/>
            <a:ext cx="5048249" cy="3720662"/>
          </a:xfrm>
        </p:spPr>
        <p:txBody>
          <a:bodyPr/>
          <a:lstStyle/>
          <a:p>
            <a:pPr eaLnBrk="1" hangingPunct="1">
              <a:lnSpc>
                <a:spcPct val="90000"/>
              </a:lnSpc>
            </a:pPr>
            <a:r>
              <a:rPr lang="en-GB" altLang="en-US" sz="2400" dirty="0"/>
              <a:t>Integrated, planned two-year Foundation programme of general training</a:t>
            </a:r>
          </a:p>
          <a:p>
            <a:pPr eaLnBrk="1" hangingPunct="1">
              <a:lnSpc>
                <a:spcPct val="90000"/>
              </a:lnSpc>
            </a:pPr>
            <a:r>
              <a:rPr lang="en-GB" altLang="en-US" sz="2400" dirty="0"/>
              <a:t>Develop core generic skills essential for </a:t>
            </a:r>
            <a:r>
              <a:rPr lang="en-GB" altLang="en-US" sz="2400" i="1" dirty="0"/>
              <a:t>all </a:t>
            </a:r>
            <a:r>
              <a:rPr lang="en-GB" altLang="en-US" sz="2400" dirty="0"/>
              <a:t>doctors</a:t>
            </a:r>
          </a:p>
          <a:p>
            <a:pPr eaLnBrk="1" hangingPunct="1">
              <a:lnSpc>
                <a:spcPct val="90000"/>
              </a:lnSpc>
            </a:pPr>
            <a:r>
              <a:rPr lang="en-GB" altLang="en-US" sz="2400" dirty="0"/>
              <a:t>Provide experience of different specialties and gain experience in looking after seriously ill patients</a:t>
            </a:r>
          </a:p>
        </p:txBody>
      </p:sp>
      <p:sp>
        <p:nvSpPr>
          <p:cNvPr id="15362" name="Date Placeholder 4">
            <a:extLst>
              <a:ext uri="{FF2B5EF4-FFF2-40B4-BE49-F238E27FC236}">
                <a16:creationId xmlns:a16="http://schemas.microsoft.com/office/drawing/2014/main" id="{862BF17E-678D-ABA1-359E-E148AB44278D}"/>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pic>
        <p:nvPicPr>
          <p:cNvPr id="15365" name="Picture 7">
            <a:extLst>
              <a:ext uri="{FF2B5EF4-FFF2-40B4-BE49-F238E27FC236}">
                <a16:creationId xmlns:a16="http://schemas.microsoft.com/office/drawing/2014/main" id="{AE3AA942-5DBA-6A62-6C72-11FF96019F4C}"/>
              </a:ext>
            </a:extLst>
          </p:cNvPr>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8880475" y="1600200"/>
            <a:ext cx="3311525" cy="4525963"/>
          </a:xfrm>
          <a:noFill/>
          <a:ln>
            <a:solidFill>
              <a:schemeClr val="tx1"/>
            </a:solidFill>
            <a:miter lim="800000"/>
            <a:headEnd/>
            <a:tailEnd/>
          </a:ln>
        </p:spPr>
      </p:pic>
      <p:pic>
        <p:nvPicPr>
          <p:cNvPr id="3" name="Picture 2" descr="A blue circle with white text&#10;&#10;AI-generated content may be incorrect.">
            <a:extLst>
              <a:ext uri="{FF2B5EF4-FFF2-40B4-BE49-F238E27FC236}">
                <a16:creationId xmlns:a16="http://schemas.microsoft.com/office/drawing/2014/main" id="{72AB6466-F78A-F7E5-CC5B-FDC0787A8B3F}"/>
              </a:ext>
            </a:extLst>
          </p:cNvPr>
          <p:cNvPicPr>
            <a:picLocks noChangeAspect="1"/>
          </p:cNvPicPr>
          <p:nvPr/>
        </p:nvPicPr>
        <p:blipFill>
          <a:blip r:embed="rId4"/>
          <a:stretch>
            <a:fillRect/>
          </a:stretch>
        </p:blipFill>
        <p:spPr>
          <a:xfrm>
            <a:off x="6191250" y="3357589"/>
            <a:ext cx="1695537" cy="2502029"/>
          </a:xfrm>
          <a:prstGeom prst="rect">
            <a:avLst/>
          </a:prstGeom>
        </p:spPr>
      </p:pic>
      <p:pic>
        <p:nvPicPr>
          <p:cNvPr id="4" name="Picture 3">
            <a:extLst>
              <a:ext uri="{FF2B5EF4-FFF2-40B4-BE49-F238E27FC236}">
                <a16:creationId xmlns:a16="http://schemas.microsoft.com/office/drawing/2014/main" id="{9E1E0CA8-11A8-04F8-E6C0-D3587B229DDD}"/>
              </a:ext>
            </a:extLst>
          </p:cNvPr>
          <p:cNvPicPr>
            <a:picLocks noChangeAspect="1"/>
          </p:cNvPicPr>
          <p:nvPr/>
        </p:nvPicPr>
        <p:blipFill>
          <a:blip r:embed="rId5"/>
          <a:stretch>
            <a:fillRect/>
          </a:stretch>
        </p:blipFill>
        <p:spPr>
          <a:xfrm>
            <a:off x="8420187" y="1365251"/>
            <a:ext cx="3029975" cy="32433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23F2A57-A94D-FBAD-E24B-4C127DC7C7AE}"/>
              </a:ext>
            </a:extLst>
          </p:cNvPr>
          <p:cNvSpPr>
            <a:spLocks noGrp="1" noChangeArrowheads="1"/>
          </p:cNvSpPr>
          <p:nvPr>
            <p:ph type="ctrTitle"/>
          </p:nvPr>
        </p:nvSpPr>
        <p:spPr/>
        <p:txBody>
          <a:bodyPr/>
          <a:lstStyle/>
          <a:p>
            <a:pPr eaLnBrk="1" hangingPunct="1"/>
            <a:r>
              <a:rPr lang="en-GB" altLang="en-US" sz="4000"/>
              <a:t>2005: The Foundation Programme begins</a:t>
            </a:r>
          </a:p>
        </p:txBody>
      </p:sp>
      <p:sp>
        <p:nvSpPr>
          <p:cNvPr id="17412" name="Rectangle 3">
            <a:extLst>
              <a:ext uri="{FF2B5EF4-FFF2-40B4-BE49-F238E27FC236}">
                <a16:creationId xmlns:a16="http://schemas.microsoft.com/office/drawing/2014/main" id="{789A070C-0306-D9E7-549B-DCFADCF7DDA5}"/>
              </a:ext>
            </a:extLst>
          </p:cNvPr>
          <p:cNvSpPr>
            <a:spLocks noGrp="1" noChangeArrowheads="1"/>
          </p:cNvSpPr>
          <p:nvPr>
            <p:ph type="body" sz="quarter" idx="13"/>
          </p:nvPr>
        </p:nvSpPr>
        <p:spPr>
          <a:xfrm>
            <a:off x="709614" y="2383549"/>
            <a:ext cx="10452100" cy="3720662"/>
          </a:xfrm>
        </p:spPr>
        <p:txBody>
          <a:bodyPr/>
          <a:lstStyle/>
          <a:p>
            <a:pPr eaLnBrk="1" hangingPunct="1"/>
            <a:r>
              <a:rPr lang="en-GB" altLang="en-US" dirty="0"/>
              <a:t>Educational Supervisors</a:t>
            </a:r>
          </a:p>
          <a:p>
            <a:pPr eaLnBrk="1" hangingPunct="1"/>
            <a:r>
              <a:rPr lang="en-GB" altLang="en-US" dirty="0"/>
              <a:t>Named Clinical Supervisors</a:t>
            </a:r>
          </a:p>
          <a:p>
            <a:pPr eaLnBrk="1" hangingPunct="1"/>
            <a:r>
              <a:rPr lang="en-GB" altLang="en-US" dirty="0"/>
              <a:t>Portfolio</a:t>
            </a:r>
          </a:p>
          <a:p>
            <a:pPr eaLnBrk="1" hangingPunct="1"/>
            <a:r>
              <a:rPr lang="en-GB" altLang="en-US" dirty="0"/>
              <a:t>Workplace based assessment</a:t>
            </a:r>
          </a:p>
        </p:txBody>
      </p:sp>
      <p:sp>
        <p:nvSpPr>
          <p:cNvPr id="17410" name="Date Placeholder 3">
            <a:extLst>
              <a:ext uri="{FF2B5EF4-FFF2-40B4-BE49-F238E27FC236}">
                <a16:creationId xmlns:a16="http://schemas.microsoft.com/office/drawing/2014/main" id="{254C84AD-5A09-C8E1-DA44-F5DD6336CB8B}"/>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2DB4-D409-C65C-A024-88133F9B7450}"/>
              </a:ext>
            </a:extLst>
          </p:cNvPr>
          <p:cNvSpPr>
            <a:spLocks noGrp="1"/>
          </p:cNvSpPr>
          <p:nvPr>
            <p:ph type="ctrTitle"/>
          </p:nvPr>
        </p:nvSpPr>
        <p:spPr/>
        <p:txBody>
          <a:bodyPr/>
          <a:lstStyle/>
          <a:p>
            <a:r>
              <a:rPr lang="en-GB" dirty="0"/>
              <a:t>2018: HEE Foundation Programme Review</a:t>
            </a:r>
          </a:p>
        </p:txBody>
      </p:sp>
      <p:pic>
        <p:nvPicPr>
          <p:cNvPr id="5" name="Picture 4" descr="A poster with text and images&#10;&#10;AI-generated content may be incorrect.">
            <a:extLst>
              <a:ext uri="{FF2B5EF4-FFF2-40B4-BE49-F238E27FC236}">
                <a16:creationId xmlns:a16="http://schemas.microsoft.com/office/drawing/2014/main" id="{FA3B0075-8D2B-AE05-87E4-C65CE6E78E03}"/>
              </a:ext>
            </a:extLst>
          </p:cNvPr>
          <p:cNvPicPr>
            <a:picLocks noChangeAspect="1"/>
          </p:cNvPicPr>
          <p:nvPr/>
        </p:nvPicPr>
        <p:blipFill>
          <a:blip r:embed="rId3"/>
          <a:stretch>
            <a:fillRect/>
          </a:stretch>
        </p:blipFill>
        <p:spPr>
          <a:xfrm>
            <a:off x="4282889" y="1954924"/>
            <a:ext cx="3318061" cy="4607173"/>
          </a:xfrm>
          <a:prstGeom prst="rect">
            <a:avLst/>
          </a:prstGeom>
          <a:effectLst>
            <a:outerShdw blurRad="50800" dist="38100" dir="5400000" algn="t" rotWithShape="0">
              <a:prstClr val="black">
                <a:alpha val="40000"/>
              </a:prstClr>
            </a:outerShdw>
            <a:softEdge rad="0"/>
          </a:effectLst>
        </p:spPr>
      </p:pic>
    </p:spTree>
    <p:extLst>
      <p:ext uri="{BB962C8B-B14F-4D97-AF65-F5344CB8AC3E}">
        <p14:creationId xmlns:p14="http://schemas.microsoft.com/office/powerpoint/2010/main" val="210853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3E1D-3F50-F60A-4C95-87F55F38EE72}"/>
              </a:ext>
            </a:extLst>
          </p:cNvPr>
          <p:cNvSpPr>
            <a:spLocks noGrp="1"/>
          </p:cNvSpPr>
          <p:nvPr>
            <p:ph type="ctrTitle"/>
          </p:nvPr>
        </p:nvSpPr>
        <p:spPr/>
        <p:txBody>
          <a:bodyPr/>
          <a:lstStyle/>
          <a:p>
            <a:r>
              <a:rPr lang="en-GB" dirty="0"/>
              <a:t>2020: Covid-19 &amp; the Foundation Programme</a:t>
            </a:r>
          </a:p>
        </p:txBody>
      </p:sp>
      <p:pic>
        <p:nvPicPr>
          <p:cNvPr id="9" name="Picture 8">
            <a:extLst>
              <a:ext uri="{FF2B5EF4-FFF2-40B4-BE49-F238E27FC236}">
                <a16:creationId xmlns:a16="http://schemas.microsoft.com/office/drawing/2014/main" id="{88E823B6-C543-3C1D-B336-BFAEFFE211C8}"/>
              </a:ext>
            </a:extLst>
          </p:cNvPr>
          <p:cNvPicPr>
            <a:picLocks noChangeAspect="1"/>
          </p:cNvPicPr>
          <p:nvPr/>
        </p:nvPicPr>
        <p:blipFill>
          <a:blip r:embed="rId2"/>
          <a:stretch>
            <a:fillRect/>
          </a:stretch>
        </p:blipFill>
        <p:spPr>
          <a:xfrm>
            <a:off x="609600" y="2111811"/>
            <a:ext cx="5636883" cy="3720662"/>
          </a:xfrm>
          <a:prstGeom prst="rect">
            <a:avLst/>
          </a:prstGeom>
        </p:spPr>
      </p:pic>
      <p:pic>
        <p:nvPicPr>
          <p:cNvPr id="13" name="Picture 12">
            <a:extLst>
              <a:ext uri="{FF2B5EF4-FFF2-40B4-BE49-F238E27FC236}">
                <a16:creationId xmlns:a16="http://schemas.microsoft.com/office/drawing/2014/main" id="{D1FE0D33-2C80-7D32-E10A-0E0B312982A1}"/>
              </a:ext>
            </a:extLst>
          </p:cNvPr>
          <p:cNvPicPr>
            <a:picLocks noChangeAspect="1"/>
          </p:cNvPicPr>
          <p:nvPr/>
        </p:nvPicPr>
        <p:blipFill>
          <a:blip r:embed="rId3"/>
          <a:stretch>
            <a:fillRect/>
          </a:stretch>
        </p:blipFill>
        <p:spPr>
          <a:xfrm>
            <a:off x="6540061" y="2248337"/>
            <a:ext cx="5298527" cy="2980887"/>
          </a:xfrm>
          <a:prstGeom prst="rect">
            <a:avLst/>
          </a:prstGeom>
        </p:spPr>
      </p:pic>
    </p:spTree>
    <p:extLst>
      <p:ext uri="{BB962C8B-B14F-4D97-AF65-F5344CB8AC3E}">
        <p14:creationId xmlns:p14="http://schemas.microsoft.com/office/powerpoint/2010/main" val="29107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1472-3B42-0A97-F267-3F1CEEABAD5B}"/>
              </a:ext>
            </a:extLst>
          </p:cNvPr>
          <p:cNvSpPr>
            <a:spLocks noGrp="1"/>
          </p:cNvSpPr>
          <p:nvPr>
            <p:ph type="ctrTitle"/>
          </p:nvPr>
        </p:nvSpPr>
        <p:spPr>
          <a:xfrm>
            <a:off x="316524" y="1025527"/>
            <a:ext cx="11418276" cy="679449"/>
          </a:xfrm>
        </p:spPr>
        <p:txBody>
          <a:bodyPr lIns="91440" tIns="45720" rIns="91440" bIns="45720" anchor="t"/>
          <a:lstStyle/>
          <a:p>
            <a:r>
              <a:rPr lang="en-GB" dirty="0">
                <a:cs typeface="Arial"/>
              </a:rPr>
              <a:t>What is a curriculum?</a:t>
            </a:r>
            <a:endParaRPr lang="en-US" dirty="0"/>
          </a:p>
        </p:txBody>
      </p:sp>
      <p:sp>
        <p:nvSpPr>
          <p:cNvPr id="3" name="Text Placeholder 2">
            <a:extLst>
              <a:ext uri="{FF2B5EF4-FFF2-40B4-BE49-F238E27FC236}">
                <a16:creationId xmlns:a16="http://schemas.microsoft.com/office/drawing/2014/main" id="{C9F150EA-9F09-A797-3D7B-B35D925C19C6}"/>
              </a:ext>
            </a:extLst>
          </p:cNvPr>
          <p:cNvSpPr>
            <a:spLocks noGrp="1"/>
          </p:cNvSpPr>
          <p:nvPr>
            <p:ph type="body" sz="quarter" idx="13"/>
          </p:nvPr>
        </p:nvSpPr>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dirty="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dirty="0">
              <a:latin typeface="Calibri"/>
              <a:ea typeface="Calibri"/>
              <a:cs typeface="Calibri"/>
            </a:endParaRPr>
          </a:p>
          <a:p>
            <a:pPr marL="971550" lvl="1" indent="-514350">
              <a:buAutoNum type="arabicPeriod"/>
            </a:pPr>
            <a:r>
              <a:rPr lang="en-US" dirty="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dirty="0">
              <a:latin typeface="Calibri"/>
              <a:ea typeface="Calibri"/>
              <a:cs typeface="Calibri"/>
            </a:endParaRPr>
          </a:p>
          <a:p>
            <a:pPr marL="971550" lvl="1" indent="-514350">
              <a:buAutoNum type="arabicPeriod"/>
            </a:pPr>
            <a:r>
              <a:rPr lang="en-US" dirty="0">
                <a:solidFill>
                  <a:srgbClr val="00B050"/>
                </a:solidFill>
                <a:latin typeface="Calibri"/>
                <a:ea typeface="Calibri"/>
                <a:cs typeface="Calibri"/>
              </a:rPr>
              <a:t>It can embrace both elements, and refer to the overall "what", "how" and "why" of teaching</a:t>
            </a:r>
            <a:endParaRPr lang="en-US" dirty="0">
              <a:latin typeface="Calibri"/>
              <a:ea typeface="Calibri"/>
              <a:cs typeface="Calibri"/>
            </a:endParaRPr>
          </a:p>
          <a:p>
            <a:pPr marL="571500" indent="-514350"/>
            <a:r>
              <a:rPr lang="en-US" sz="2700" dirty="0">
                <a:latin typeface="Calibri"/>
                <a:ea typeface="Calibri"/>
                <a:cs typeface="Calibri"/>
              </a:rPr>
              <a:t>Curriculum vs Syllabus </a:t>
            </a:r>
          </a:p>
          <a:p>
            <a:pPr marL="457200" indent="-457200">
              <a:buAutoNum type="arabicPeriod"/>
            </a:pPr>
            <a:endParaRPr lang="en-GB" dirty="0">
              <a:cs typeface="Arial"/>
            </a:endParaRPr>
          </a:p>
          <a:p>
            <a:pPr marL="457200" indent="-457200">
              <a:buAutoNum type="arabicPeriod"/>
            </a:pPr>
            <a:endParaRPr lang="en-GB" dirty="0">
              <a:cs typeface="Arial"/>
            </a:endParaRPr>
          </a:p>
          <a:p>
            <a:pPr marL="457200" indent="-457200">
              <a:buAutoNum type="arabicPeriod"/>
            </a:pPr>
            <a:endParaRPr lang="en-GB" dirty="0">
              <a:cs typeface="Arial"/>
            </a:endParaRPr>
          </a:p>
        </p:txBody>
      </p:sp>
    </p:spTree>
    <p:extLst>
      <p:ext uri="{BB962C8B-B14F-4D97-AF65-F5344CB8AC3E}">
        <p14:creationId xmlns:p14="http://schemas.microsoft.com/office/powerpoint/2010/main" val="405866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E2385AC-40A4-0D23-4664-CA141CB6B59F}"/>
              </a:ext>
            </a:extLst>
          </p:cNvPr>
          <p:cNvSpPr>
            <a:spLocks noGrp="1"/>
          </p:cNvSpPr>
          <p:nvPr>
            <p:ph type="ctrTitle"/>
          </p:nvPr>
        </p:nvSpPr>
        <p:spPr/>
        <p:txBody>
          <a:bodyPr/>
          <a:lstStyle/>
          <a:p>
            <a:pPr eaLnBrk="1" hangingPunct="1"/>
            <a:r>
              <a:rPr lang="en-GB" altLang="en-US" dirty="0"/>
              <a:t>20</a:t>
            </a:r>
            <a:r>
              <a:rPr lang="en-GB" altLang="en-US" baseline="30000" dirty="0"/>
              <a:t>th</a:t>
            </a:r>
            <a:r>
              <a:rPr lang="en-GB" altLang="en-US" dirty="0"/>
              <a:t> year of the Foundation Programme</a:t>
            </a:r>
          </a:p>
        </p:txBody>
      </p:sp>
      <p:sp>
        <p:nvSpPr>
          <p:cNvPr id="32772" name="Date Placeholder 3">
            <a:extLst>
              <a:ext uri="{FF2B5EF4-FFF2-40B4-BE49-F238E27FC236}">
                <a16:creationId xmlns:a16="http://schemas.microsoft.com/office/drawing/2014/main" id="{9D07E780-578B-6144-439E-5B892BDBF7AD}"/>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pic>
        <p:nvPicPr>
          <p:cNvPr id="32773" name="Picture 2">
            <a:extLst>
              <a:ext uri="{FF2B5EF4-FFF2-40B4-BE49-F238E27FC236}">
                <a16:creationId xmlns:a16="http://schemas.microsoft.com/office/drawing/2014/main" id="{0F185B98-CF76-A9D1-9CA6-90BC8F57F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9" y="2881011"/>
            <a:ext cx="9071626" cy="177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F55A-1F52-846A-AB5A-3C1D92A8F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8777-137C-A76A-9C63-159592EFEF25}"/>
              </a:ext>
            </a:extLst>
          </p:cNvPr>
          <p:cNvSpPr>
            <a:spLocks noGrp="1"/>
          </p:cNvSpPr>
          <p:nvPr>
            <p:ph type="ctrTitle"/>
          </p:nvPr>
        </p:nvSpPr>
        <p:spPr>
          <a:xfrm>
            <a:off x="316524" y="1025527"/>
            <a:ext cx="11418276" cy="679449"/>
          </a:xfrm>
        </p:spPr>
        <p:txBody>
          <a:bodyPr lIns="91440" tIns="45720" rIns="91440" bIns="45720" anchor="t"/>
          <a:lstStyle/>
          <a:p>
            <a:r>
              <a:rPr lang="en-GB" dirty="0">
                <a:cs typeface="Arial"/>
              </a:rPr>
              <a:t>What is a curriculum?</a:t>
            </a:r>
            <a:endParaRPr lang="en-US" dirty="0"/>
          </a:p>
        </p:txBody>
      </p:sp>
      <p:sp>
        <p:nvSpPr>
          <p:cNvPr id="3" name="Text Placeholder 2">
            <a:extLst>
              <a:ext uri="{FF2B5EF4-FFF2-40B4-BE49-F238E27FC236}">
                <a16:creationId xmlns:a16="http://schemas.microsoft.com/office/drawing/2014/main" id="{9DF0E059-748A-6E0B-9824-BCFF272594FE}"/>
              </a:ext>
            </a:extLst>
          </p:cNvPr>
          <p:cNvSpPr>
            <a:spLocks noGrp="1"/>
          </p:cNvSpPr>
          <p:nvPr>
            <p:ph type="body" sz="quarter" idx="13"/>
          </p:nvPr>
        </p:nvSpPr>
        <p:spPr/>
        <p:txBody>
          <a:bodyPr lIns="91440" tIns="45720" rIns="91440" bIns="45720" anchor="t"/>
          <a:lstStyle/>
          <a:p>
            <a:r>
              <a:rPr lang="en-US" sz="2700" dirty="0">
                <a:latin typeface="Calibri"/>
                <a:ea typeface="Calibri"/>
                <a:cs typeface="Calibri"/>
              </a:rPr>
              <a:t>“Curriculum” is a term used in a number of related ways:</a:t>
            </a:r>
          </a:p>
          <a:p>
            <a:pPr marL="971550" lvl="1" indent="-514350">
              <a:buAutoNum type="arabicPeriod"/>
            </a:pPr>
            <a:r>
              <a:rPr lang="en-US" sz="1600" dirty="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dirty="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dirty="0">
                <a:solidFill>
                  <a:srgbClr val="00B050"/>
                </a:solidFill>
                <a:latin typeface="Calibri"/>
                <a:ea typeface="Calibri"/>
                <a:cs typeface="Calibri"/>
              </a:rPr>
              <a:t>It can embrace both elements, and refer to the overall "what", "how" and "why" of teaching</a:t>
            </a:r>
            <a:endParaRPr lang="en-US" sz="3200">
              <a:latin typeface="Calibri"/>
              <a:ea typeface="Calibri"/>
              <a:cs typeface="Calibri"/>
            </a:endParaRPr>
          </a:p>
          <a:p>
            <a:pPr marL="571500" indent="-514350"/>
            <a:r>
              <a:rPr lang="en-US" sz="2700" dirty="0">
                <a:latin typeface="Calibri"/>
                <a:ea typeface="Calibri"/>
                <a:cs typeface="Calibri"/>
              </a:rPr>
              <a:t>Curriculum vs Syllabus </a:t>
            </a:r>
          </a:p>
          <a:p>
            <a:pPr marL="457200" indent="-457200">
              <a:buAutoNum type="arabicPeriod"/>
            </a:pPr>
            <a:endParaRPr lang="en-GB" dirty="0">
              <a:cs typeface="Arial"/>
            </a:endParaRPr>
          </a:p>
          <a:p>
            <a:pPr marL="457200" indent="-457200">
              <a:buAutoNum type="arabicPeriod"/>
            </a:pPr>
            <a:endParaRPr lang="en-GB" dirty="0">
              <a:cs typeface="Arial"/>
            </a:endParaRPr>
          </a:p>
          <a:p>
            <a:pPr marL="457200" indent="-457200">
              <a:buAutoNum type="arabicPeriod"/>
            </a:pPr>
            <a:endParaRPr lang="en-GB" dirty="0">
              <a:cs typeface="Arial"/>
            </a:endParaRPr>
          </a:p>
        </p:txBody>
      </p:sp>
    </p:spTree>
    <p:extLst>
      <p:ext uri="{BB962C8B-B14F-4D97-AF65-F5344CB8AC3E}">
        <p14:creationId xmlns:p14="http://schemas.microsoft.com/office/powerpoint/2010/main" val="55426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B7C1D-8CF9-AD9A-20A2-570E2472A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305BF-DC25-72AF-FA5F-08B03F64F577}"/>
              </a:ext>
            </a:extLst>
          </p:cNvPr>
          <p:cNvSpPr>
            <a:spLocks noGrp="1"/>
          </p:cNvSpPr>
          <p:nvPr>
            <p:ph type="ctrTitle"/>
          </p:nvPr>
        </p:nvSpPr>
        <p:spPr>
          <a:xfrm>
            <a:off x="316524" y="1025527"/>
            <a:ext cx="11418276" cy="679449"/>
          </a:xfrm>
        </p:spPr>
        <p:txBody>
          <a:bodyPr lIns="91440" tIns="45720" rIns="91440" bIns="45720" anchor="t"/>
          <a:lstStyle/>
          <a:p>
            <a:r>
              <a:rPr lang="en-GB" dirty="0">
                <a:cs typeface="Arial"/>
              </a:rPr>
              <a:t>What is a curriculum?</a:t>
            </a:r>
            <a:endParaRPr lang="en-US" dirty="0"/>
          </a:p>
        </p:txBody>
      </p:sp>
      <p:sp>
        <p:nvSpPr>
          <p:cNvPr id="3" name="Text Placeholder 2">
            <a:extLst>
              <a:ext uri="{FF2B5EF4-FFF2-40B4-BE49-F238E27FC236}">
                <a16:creationId xmlns:a16="http://schemas.microsoft.com/office/drawing/2014/main" id="{8F83D3F4-22D3-43C4-3DB6-D6E8711FE49D}"/>
              </a:ext>
            </a:extLst>
          </p:cNvPr>
          <p:cNvSpPr>
            <a:spLocks noGrp="1"/>
          </p:cNvSpPr>
          <p:nvPr>
            <p:ph type="body" sz="quarter" idx="13"/>
          </p:nvPr>
        </p:nvSpPr>
        <p:spPr>
          <a:xfrm>
            <a:off x="804985" y="1954924"/>
            <a:ext cx="10452100" cy="3720662"/>
          </a:xfrm>
        </p:spPr>
        <p:txBody>
          <a:bodyPr lIns="91440" tIns="45720" rIns="91440" bIns="45720" anchor="t"/>
          <a:lstStyle/>
          <a:p>
            <a:r>
              <a:rPr lang="en-US" sz="2700" dirty="0">
                <a:latin typeface="Calibri"/>
                <a:ea typeface="Calibri"/>
                <a:cs typeface="Calibri"/>
              </a:rPr>
              <a:t>“Curriculum” is a term used in a number of related ways:</a:t>
            </a:r>
          </a:p>
          <a:p>
            <a:pPr marL="971550" lvl="1" indent="-514350">
              <a:buAutoNum type="arabicPeriod"/>
            </a:pPr>
            <a:r>
              <a:rPr lang="en-US" sz="1600" dirty="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dirty="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dirty="0">
                <a:solidFill>
                  <a:srgbClr val="00B050"/>
                </a:solidFill>
                <a:latin typeface="Calibri"/>
                <a:ea typeface="Calibri"/>
                <a:cs typeface="Calibri"/>
              </a:rPr>
              <a:t>It can embrace both elements, and refer to the overall "what", "how" and </a:t>
            </a:r>
            <a:r>
              <a:rPr lang="en-US" sz="3200" b="1" i="1" dirty="0">
                <a:solidFill>
                  <a:srgbClr val="00B050"/>
                </a:solidFill>
                <a:latin typeface="Calibri"/>
                <a:ea typeface="Calibri"/>
                <a:cs typeface="Calibri"/>
              </a:rPr>
              <a:t>"why"</a:t>
            </a:r>
            <a:r>
              <a:rPr lang="en-US" sz="3200" dirty="0">
                <a:solidFill>
                  <a:srgbClr val="00B050"/>
                </a:solidFill>
                <a:latin typeface="Calibri"/>
                <a:ea typeface="Calibri"/>
                <a:cs typeface="Calibri"/>
              </a:rPr>
              <a:t> of teaching</a:t>
            </a:r>
            <a:endParaRPr lang="en-US" sz="3200">
              <a:latin typeface="Calibri"/>
              <a:ea typeface="Calibri"/>
              <a:cs typeface="Calibri"/>
            </a:endParaRPr>
          </a:p>
          <a:p>
            <a:pPr marL="571500" indent="-514350"/>
            <a:r>
              <a:rPr lang="en-US" sz="2700" dirty="0">
                <a:latin typeface="Calibri"/>
                <a:ea typeface="Calibri"/>
                <a:cs typeface="Calibri"/>
              </a:rPr>
              <a:t>Curriculum vs Syllabus </a:t>
            </a:r>
          </a:p>
          <a:p>
            <a:pPr marL="457200" indent="-457200">
              <a:buAutoNum type="arabicPeriod"/>
            </a:pPr>
            <a:endParaRPr lang="en-GB" dirty="0">
              <a:cs typeface="Arial"/>
            </a:endParaRPr>
          </a:p>
          <a:p>
            <a:pPr marL="457200" indent="-457200">
              <a:buAutoNum type="arabicPeriod"/>
            </a:pPr>
            <a:endParaRPr lang="en-GB" dirty="0">
              <a:cs typeface="Arial"/>
            </a:endParaRPr>
          </a:p>
          <a:p>
            <a:pPr marL="457200" indent="-457200">
              <a:buAutoNum type="arabicPeriod"/>
            </a:pPr>
            <a:endParaRPr lang="en-GB" dirty="0">
              <a:cs typeface="Arial"/>
            </a:endParaRPr>
          </a:p>
        </p:txBody>
      </p:sp>
      <p:sp>
        <p:nvSpPr>
          <p:cNvPr id="5" name="Rectangle 4">
            <a:extLst>
              <a:ext uri="{FF2B5EF4-FFF2-40B4-BE49-F238E27FC236}">
                <a16:creationId xmlns:a16="http://schemas.microsoft.com/office/drawing/2014/main" id="{8C3DAB65-1D87-9748-635D-AC6595A50B15}"/>
              </a:ext>
            </a:extLst>
          </p:cNvPr>
          <p:cNvSpPr/>
          <p:nvPr/>
        </p:nvSpPr>
        <p:spPr>
          <a:xfrm>
            <a:off x="5009905" y="3915752"/>
            <a:ext cx="1227016" cy="81670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85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8DBC0107-C78D-5095-9FE9-1973E1CA442D}"/>
              </a:ext>
            </a:extLst>
          </p:cNvPr>
          <p:cNvSpPr>
            <a:spLocks noGrp="1" noChangeArrowheads="1"/>
          </p:cNvSpPr>
          <p:nvPr>
            <p:ph type="ctrTitle"/>
          </p:nvPr>
        </p:nvSpPr>
        <p:spPr/>
        <p:txBody>
          <a:bodyPr/>
          <a:lstStyle/>
          <a:p>
            <a:pPr eaLnBrk="1" hangingPunct="1"/>
            <a:r>
              <a:rPr lang="en-GB" altLang="en-US"/>
              <a:t>2010: The Collins Report</a:t>
            </a:r>
          </a:p>
        </p:txBody>
      </p:sp>
      <p:sp>
        <p:nvSpPr>
          <p:cNvPr id="19458" name="Date Placeholder 2">
            <a:extLst>
              <a:ext uri="{FF2B5EF4-FFF2-40B4-BE49-F238E27FC236}">
                <a16:creationId xmlns:a16="http://schemas.microsoft.com/office/drawing/2014/main" id="{72104E00-9BA6-F563-7A6C-BAB83DA2DF0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pic>
        <p:nvPicPr>
          <p:cNvPr id="19460" name="Picture 4">
            <a:extLst>
              <a:ext uri="{FF2B5EF4-FFF2-40B4-BE49-F238E27FC236}">
                <a16:creationId xmlns:a16="http://schemas.microsoft.com/office/drawing/2014/main" id="{E6CD61DB-4E52-A90F-0FDA-26185D06A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065" y="1954924"/>
            <a:ext cx="3065463" cy="4321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5">
            <a:extLst>
              <a:ext uri="{FF2B5EF4-FFF2-40B4-BE49-F238E27FC236}">
                <a16:creationId xmlns:a16="http://schemas.microsoft.com/office/drawing/2014/main" id="{881DA8FD-A88B-33F0-E75E-DA92C89ABC13}"/>
              </a:ext>
            </a:extLst>
          </p:cNvPr>
          <p:cNvSpPr txBox="1">
            <a:spLocks noChangeArrowheads="1"/>
          </p:cNvSpPr>
          <p:nvPr/>
        </p:nvSpPr>
        <p:spPr>
          <a:xfrm>
            <a:off x="5912908" y="1958627"/>
            <a:ext cx="5384800" cy="4525963"/>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GB" altLang="en-US" sz="2000" dirty="0"/>
              <a:t>WEAKNESSES</a:t>
            </a:r>
          </a:p>
          <a:p>
            <a:pPr>
              <a:lnSpc>
                <a:spcPct val="90000"/>
              </a:lnSpc>
            </a:pPr>
            <a:r>
              <a:rPr lang="en-GB" altLang="en-US" sz="2000" b="1" i="1" dirty="0"/>
              <a:t>‘lacks a clearly articulated and generally accepted purpose’</a:t>
            </a:r>
            <a:endParaRPr lang="en-GB" altLang="en-US" sz="2000" b="1" dirty="0">
              <a:cs typeface="Arial"/>
            </a:endParaRPr>
          </a:p>
          <a:p>
            <a:pPr>
              <a:lnSpc>
                <a:spcPct val="90000"/>
              </a:lnSpc>
            </a:pPr>
            <a:r>
              <a:rPr lang="en-GB" altLang="en-US" sz="2000" dirty="0"/>
              <a:t>‘confusion about the role of the trainee’</a:t>
            </a:r>
          </a:p>
          <a:p>
            <a:pPr>
              <a:lnSpc>
                <a:spcPct val="90000"/>
              </a:lnSpc>
            </a:pPr>
            <a:r>
              <a:rPr lang="en-GB" altLang="en-US" sz="2000" dirty="0"/>
              <a:t>‘provision of [</a:t>
            </a:r>
            <a:r>
              <a:rPr lang="en-GB" altLang="en-US" sz="2000" i="1" dirty="0"/>
              <a:t>realistic</a:t>
            </a:r>
            <a:r>
              <a:rPr lang="en-GB" altLang="en-US" sz="2000" dirty="0"/>
              <a:t>] career advice is inadequate’</a:t>
            </a:r>
          </a:p>
          <a:p>
            <a:pPr>
              <a:lnSpc>
                <a:spcPct val="90000"/>
              </a:lnSpc>
            </a:pPr>
            <a:r>
              <a:rPr lang="en-GB" altLang="en-US" sz="2000" dirty="0"/>
              <a:t>‘distribution of placements by specialty does not reflect future needs of the NHS’</a:t>
            </a:r>
          </a:p>
          <a:p>
            <a:pPr>
              <a:lnSpc>
                <a:spcPct val="90000"/>
              </a:lnSpc>
            </a:pPr>
            <a:r>
              <a:rPr lang="en-GB" altLang="en-US" sz="2000" dirty="0"/>
              <a:t>‘assessment of Foundation doctors is excessive, onerous and under valued’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E00238D-E93E-BCBE-CD26-CB82B95195BA}"/>
              </a:ext>
            </a:extLst>
          </p:cNvPr>
          <p:cNvSpPr>
            <a:spLocks noGrp="1" noChangeArrowheads="1"/>
          </p:cNvSpPr>
          <p:nvPr>
            <p:ph type="ctrTitle"/>
          </p:nvPr>
        </p:nvSpPr>
        <p:spPr/>
        <p:txBody>
          <a:bodyPr/>
          <a:lstStyle/>
          <a:p>
            <a:pPr eaLnBrk="1" hangingPunct="1"/>
            <a:r>
              <a:rPr lang="en-GB" altLang="en-US"/>
              <a:t>2010: The Collins Report</a:t>
            </a:r>
          </a:p>
        </p:txBody>
      </p:sp>
      <p:sp>
        <p:nvSpPr>
          <p:cNvPr id="20484" name="Rectangle 4">
            <a:extLst>
              <a:ext uri="{FF2B5EF4-FFF2-40B4-BE49-F238E27FC236}">
                <a16:creationId xmlns:a16="http://schemas.microsoft.com/office/drawing/2014/main" id="{428458F8-7314-5CA8-AF96-1A95752D4B87}"/>
              </a:ext>
            </a:extLst>
          </p:cNvPr>
          <p:cNvSpPr>
            <a:spLocks noGrp="1" noChangeArrowheads="1"/>
          </p:cNvSpPr>
          <p:nvPr>
            <p:ph type="body" sz="quarter" idx="13"/>
          </p:nvPr>
        </p:nvSpPr>
        <p:spPr>
          <a:xfrm>
            <a:off x="609601" y="1954923"/>
            <a:ext cx="5876924" cy="4171239"/>
          </a:xfrm>
        </p:spPr>
        <p:txBody>
          <a:bodyPr/>
          <a:lstStyle/>
          <a:p>
            <a:pPr eaLnBrk="1" hangingPunct="1">
              <a:lnSpc>
                <a:spcPct val="90000"/>
              </a:lnSpc>
              <a:buFontTx/>
              <a:buNone/>
            </a:pPr>
            <a:r>
              <a:rPr lang="en-GB" altLang="en-US" sz="2000" dirty="0"/>
              <a:t>STRENGTHS</a:t>
            </a:r>
          </a:p>
          <a:p>
            <a:pPr eaLnBrk="1" hangingPunct="1">
              <a:lnSpc>
                <a:spcPct val="90000"/>
              </a:lnSpc>
            </a:pPr>
            <a:r>
              <a:rPr lang="en-GB" altLang="en-US" sz="2000" dirty="0"/>
              <a:t>‘credible UK-wide generic training programme’</a:t>
            </a:r>
          </a:p>
          <a:p>
            <a:pPr eaLnBrk="1" hangingPunct="1">
              <a:lnSpc>
                <a:spcPct val="90000"/>
              </a:lnSpc>
            </a:pPr>
            <a:r>
              <a:rPr lang="en-GB" altLang="en-US" sz="2000" dirty="0"/>
              <a:t>‘educational infrastructure &amp; faculty’</a:t>
            </a:r>
          </a:p>
          <a:p>
            <a:pPr eaLnBrk="1" hangingPunct="1">
              <a:lnSpc>
                <a:spcPct val="90000"/>
              </a:lnSpc>
            </a:pPr>
            <a:r>
              <a:rPr lang="en-GB" altLang="en-US" sz="2000" dirty="0"/>
              <a:t>‘national curriculum’, ‘assessment’ and ‘safety’</a:t>
            </a:r>
          </a:p>
          <a:p>
            <a:pPr eaLnBrk="1" hangingPunct="1">
              <a:lnSpc>
                <a:spcPct val="90000"/>
              </a:lnSpc>
            </a:pPr>
            <a:r>
              <a:rPr lang="en-GB" altLang="en-US" sz="2000" dirty="0"/>
              <a:t>‘exposure of trainees to a range of different specialties’</a:t>
            </a:r>
          </a:p>
        </p:txBody>
      </p:sp>
      <p:sp>
        <p:nvSpPr>
          <p:cNvPr id="20482" name="Date Placeholder 4">
            <a:extLst>
              <a:ext uri="{FF2B5EF4-FFF2-40B4-BE49-F238E27FC236}">
                <a16:creationId xmlns:a16="http://schemas.microsoft.com/office/drawing/2014/main" id="{40054BB9-1CDE-7642-C56C-DEE982A5479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dirty="0"/>
          </a:p>
        </p:txBody>
      </p:sp>
      <p:sp>
        <p:nvSpPr>
          <p:cNvPr id="20485" name="Rectangle 5">
            <a:extLst>
              <a:ext uri="{FF2B5EF4-FFF2-40B4-BE49-F238E27FC236}">
                <a16:creationId xmlns:a16="http://schemas.microsoft.com/office/drawing/2014/main" id="{DBC624D2-713C-DDEC-7B18-6A2C70315CAA}"/>
              </a:ext>
            </a:extLst>
          </p:cNvPr>
          <p:cNvSpPr>
            <a:spLocks noGrp="1" noChangeArrowheads="1"/>
          </p:cNvSpPr>
          <p:nvPr>
            <p:ph type="body" sz="half" idx="4294967295"/>
          </p:nvPr>
        </p:nvSpPr>
        <p:spPr>
          <a:xfrm>
            <a:off x="6664325" y="1937460"/>
            <a:ext cx="5384800" cy="4525963"/>
          </a:xfrm>
        </p:spPr>
        <p:txBody>
          <a:bodyPr/>
          <a:lstStyle/>
          <a:p>
            <a:pPr eaLnBrk="1" hangingPunct="1">
              <a:lnSpc>
                <a:spcPct val="90000"/>
              </a:lnSpc>
              <a:buFontTx/>
              <a:buNone/>
            </a:pPr>
            <a:r>
              <a:rPr lang="en-GB" altLang="en-US" sz="2000" dirty="0"/>
              <a:t>WEAKNESSES</a:t>
            </a:r>
          </a:p>
          <a:p>
            <a:pPr eaLnBrk="1" hangingPunct="1">
              <a:lnSpc>
                <a:spcPct val="90000"/>
              </a:lnSpc>
            </a:pPr>
            <a:r>
              <a:rPr lang="en-GB" altLang="en-US" sz="2000" dirty="0"/>
              <a:t>‘lacks a clearly articulated and generally accepted purpose’</a:t>
            </a:r>
          </a:p>
          <a:p>
            <a:pPr eaLnBrk="1" hangingPunct="1">
              <a:lnSpc>
                <a:spcPct val="90000"/>
              </a:lnSpc>
            </a:pPr>
            <a:r>
              <a:rPr lang="en-GB" altLang="en-US" sz="2000" dirty="0"/>
              <a:t>‘confusion about the role of the trainee’</a:t>
            </a:r>
          </a:p>
          <a:p>
            <a:pPr eaLnBrk="1" hangingPunct="1">
              <a:lnSpc>
                <a:spcPct val="90000"/>
              </a:lnSpc>
            </a:pPr>
            <a:r>
              <a:rPr lang="en-GB" altLang="en-US" sz="2000" dirty="0"/>
              <a:t>‘provision of [</a:t>
            </a:r>
            <a:r>
              <a:rPr lang="en-GB" altLang="en-US" sz="2000" i="1" dirty="0"/>
              <a:t>realistic</a:t>
            </a:r>
            <a:r>
              <a:rPr lang="en-GB" altLang="en-US" sz="2000" dirty="0"/>
              <a:t>] career advice is inadequate’</a:t>
            </a:r>
          </a:p>
          <a:p>
            <a:pPr eaLnBrk="1" hangingPunct="1">
              <a:lnSpc>
                <a:spcPct val="90000"/>
              </a:lnSpc>
            </a:pPr>
            <a:r>
              <a:rPr lang="en-GB" altLang="en-US" sz="2000" dirty="0"/>
              <a:t>‘distribution of placements by specialty does not reflect future needs of the NHS’</a:t>
            </a:r>
          </a:p>
          <a:p>
            <a:pPr eaLnBrk="1" hangingPunct="1">
              <a:lnSpc>
                <a:spcPct val="90000"/>
              </a:lnSpc>
            </a:pPr>
            <a:r>
              <a:rPr lang="en-GB" altLang="en-US" sz="2000" dirty="0"/>
              <a:t>‘assessment of Foundation doctors is excessive, onerous and under valued’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40AC-C389-77F8-C0F3-1855DC802B53}"/>
              </a:ext>
            </a:extLst>
          </p:cNvPr>
          <p:cNvSpPr>
            <a:spLocks noGrp="1"/>
          </p:cNvSpPr>
          <p:nvPr>
            <p:ph type="ctrTitle"/>
          </p:nvPr>
        </p:nvSpPr>
        <p:spPr/>
        <p:txBody>
          <a:bodyPr lIns="91440" tIns="45720" rIns="91440" bIns="45720" anchor="t"/>
          <a:lstStyle/>
          <a:p>
            <a:r>
              <a:rPr lang="en-GB" dirty="0"/>
              <a:t>How the Foundation Programme came about</a:t>
            </a:r>
            <a:endParaRPr lang="en-US" dirty="0"/>
          </a:p>
        </p:txBody>
      </p:sp>
      <p:pic>
        <p:nvPicPr>
          <p:cNvPr id="6" name="Picture 5">
            <a:extLst>
              <a:ext uri="{FF2B5EF4-FFF2-40B4-BE49-F238E27FC236}">
                <a16:creationId xmlns:a16="http://schemas.microsoft.com/office/drawing/2014/main" id="{013D9264-A974-81E3-1DCB-4EA84DA08232}"/>
              </a:ext>
            </a:extLst>
          </p:cNvPr>
          <p:cNvPicPr>
            <a:picLocks noChangeAspect="1"/>
          </p:cNvPicPr>
          <p:nvPr/>
        </p:nvPicPr>
        <p:blipFill>
          <a:blip r:embed="rId2"/>
          <a:stretch>
            <a:fillRect/>
          </a:stretch>
        </p:blipFill>
        <p:spPr>
          <a:xfrm>
            <a:off x="4442354" y="2382838"/>
            <a:ext cx="3721100" cy="3721100"/>
          </a:xfrm>
          <a:prstGeom prst="rect">
            <a:avLst/>
          </a:prstGeom>
        </p:spPr>
      </p:pic>
    </p:spTree>
    <p:extLst>
      <p:ext uri="{BB962C8B-B14F-4D97-AF65-F5344CB8AC3E}">
        <p14:creationId xmlns:p14="http://schemas.microsoft.com/office/powerpoint/2010/main" val="264939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6" descr="scanned image of page 121">
            <a:extLst>
              <a:ext uri="{FF2B5EF4-FFF2-40B4-BE49-F238E27FC236}">
                <a16:creationId xmlns:a16="http://schemas.microsoft.com/office/drawing/2014/main" id="{8936C869-7122-3412-D9F4-806EBEDF4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2" y="2114551"/>
            <a:ext cx="3055937" cy="432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8" descr="scanned image of page 121">
            <a:extLst>
              <a:ext uri="{FF2B5EF4-FFF2-40B4-BE49-F238E27FC236}">
                <a16:creationId xmlns:a16="http://schemas.microsoft.com/office/drawing/2014/main" id="{6C402AEA-705C-11EC-4CFB-090567B23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354" t="32805" r="4243" b="61143"/>
          <a:stretch>
            <a:fillRect/>
          </a:stretch>
        </p:blipFill>
        <p:spPr bwMode="auto">
          <a:xfrm>
            <a:off x="2782889" y="2420939"/>
            <a:ext cx="7705725" cy="1392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A34FCDC-F7F7-F803-93D2-A6A2E1668A94}"/>
              </a:ext>
            </a:extLst>
          </p:cNvPr>
          <p:cNvSpPr>
            <a:spLocks noGrp="1"/>
          </p:cNvSpPr>
          <p:nvPr>
            <p:ph type="ctrTitle"/>
          </p:nvPr>
        </p:nvSpPr>
        <p:spPr/>
        <p:txBody>
          <a:bodyPr/>
          <a:lstStyle/>
          <a:p>
            <a:r>
              <a:rPr lang="en-GB" altLang="en-US" dirty="0"/>
              <a:t>1944: The Goodenough Report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F76505-EC17-5186-56DF-19C4F088C8BF}"/>
              </a:ext>
            </a:extLst>
          </p:cNvPr>
          <p:cNvSpPr>
            <a:spLocks noGrp="1" noChangeArrowheads="1"/>
          </p:cNvSpPr>
          <p:nvPr>
            <p:ph type="ctrTitle"/>
          </p:nvPr>
        </p:nvSpPr>
        <p:spPr/>
        <p:txBody>
          <a:bodyPr/>
          <a:lstStyle/>
          <a:p>
            <a:pPr eaLnBrk="1" hangingPunct="1"/>
            <a:r>
              <a:rPr lang="en-GB" altLang="en-US" dirty="0"/>
              <a:t>The PRHO years….</a:t>
            </a:r>
          </a:p>
        </p:txBody>
      </p:sp>
      <p:pic>
        <p:nvPicPr>
          <p:cNvPr id="6147" name="Picture 3" descr="MGM as PRHO">
            <a:extLst>
              <a:ext uri="{FF2B5EF4-FFF2-40B4-BE49-F238E27FC236}">
                <a16:creationId xmlns:a16="http://schemas.microsoft.com/office/drawing/2014/main" id="{229F5724-DC7C-A7F8-3DB7-0230DFA75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208" y="1954924"/>
            <a:ext cx="6263851" cy="418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psydog.com/wp-content/uploads/2010/11/Rose-coloured-Spectacles.jpg">
            <a:extLst>
              <a:ext uri="{FF2B5EF4-FFF2-40B4-BE49-F238E27FC236}">
                <a16:creationId xmlns:a16="http://schemas.microsoft.com/office/drawing/2014/main" id="{7A180FEF-85AA-DA90-164F-31BDB1F37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2" y="2048805"/>
            <a:ext cx="494347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02-03 G30 Welcome Slide P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CDF450EB6F1046B33EE541AA1406A4" ma:contentTypeVersion="22" ma:contentTypeDescription="Create a new document." ma:contentTypeScope="" ma:versionID="a613acded2543ad528f392fad0ea6ab7">
  <xsd:schema xmlns:xsd="http://www.w3.org/2001/XMLSchema" xmlns:xs="http://www.w3.org/2001/XMLSchema" xmlns:p="http://schemas.microsoft.com/office/2006/metadata/properties" xmlns:ns2="4d4de4b5-bb9a-49ca-9a96-bebc32b577e7" xmlns:ns3="4e8ed25f-e524-462f-a0f4-a9a24ef012cf" targetNamespace="http://schemas.microsoft.com/office/2006/metadata/properties" ma:root="true" ma:fieldsID="2a7a9db685593b4d499669f547fcaebe" ns2:_="" ns3:_="">
    <xsd:import namespace="4d4de4b5-bb9a-49ca-9a96-bebc32b577e7"/>
    <xsd:import namespace="4e8ed25f-e524-462f-a0f4-a9a24ef012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MediaServiceSearchProperties" minOccurs="0"/>
                <xsd:element ref="ns3:_ip_UnifiedCompliancePolicyProperties" minOccurs="0"/>
                <xsd:element ref="ns3: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e4b5-bb9a-49ca-9a96-bebc32b577e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ed25f-e524-462f-a0f4-a9a24ef012cf"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d3f708d2-48ee-4a18-b7aa-4ad2e6a83d8f}" ma:internalName="TaxCatchAll" ma:showField="CatchAllData" ma:web="4e8ed25f-e524-462f-a0f4-a9a24ef01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4de4b5-bb9a-49ca-9a96-bebc32b577e7">
      <Terms xmlns="http://schemas.microsoft.com/office/infopath/2007/PartnerControls"/>
    </lcf76f155ced4ddcb4097134ff3c332f>
    <_ip_UnifiedCompliancePolicyUIAction xmlns="4e8ed25f-e524-462f-a0f4-a9a24ef012cf" xsi:nil="true"/>
    <_ip_UnifiedCompliancePolicyProperties xmlns="4e8ed25f-e524-462f-a0f4-a9a24ef012cf" xsi:nil="true"/>
    <TaxCatchAll xmlns="4e8ed25f-e524-462f-a0f4-a9a24ef012cf" xsi:nil="true"/>
  </documentManagement>
</p:properties>
</file>

<file path=customXml/itemProps1.xml><?xml version="1.0" encoding="utf-8"?>
<ds:datastoreItem xmlns:ds="http://schemas.openxmlformats.org/officeDocument/2006/customXml" ds:itemID="{F2C8D023-E5EF-44FB-B441-DA0B18BCC7AA}">
  <ds:schemaRefs>
    <ds:schemaRef ds:uri="http://schemas.microsoft.com/sharepoint/v3/contenttype/forms"/>
  </ds:schemaRefs>
</ds:datastoreItem>
</file>

<file path=customXml/itemProps2.xml><?xml version="1.0" encoding="utf-8"?>
<ds:datastoreItem xmlns:ds="http://schemas.openxmlformats.org/officeDocument/2006/customXml" ds:itemID="{8FBA8227-5259-44DA-B59D-30F20928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e4b5-bb9a-49ca-9a96-bebc32b577e7"/>
    <ds:schemaRef ds:uri="4e8ed25f-e524-462f-a0f4-a9a24ef012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5F2F1-F37F-4C47-B68B-40E7F6614D7C}">
  <ds:schemaRefs>
    <ds:schemaRef ds:uri="http://schemas.microsoft.com/office/2006/metadata/properties"/>
    <ds:schemaRef ds:uri="http://purl.org/dc/dcmitype/"/>
    <ds:schemaRef ds:uri="http://schemas.microsoft.com/office/2006/documentManagement/types"/>
    <ds:schemaRef ds:uri="4e8ed25f-e524-462f-a0f4-a9a24ef012cf"/>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4d4de4b5-bb9a-49ca-9a96-bebc32b577e7"/>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2926</TotalTime>
  <Words>361</Words>
  <Application>Microsoft Office PowerPoint</Application>
  <PresentationFormat>Widescreen</PresentationFormat>
  <Paragraphs>76</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16-02-03 G30 Welcome Slide Pack</vt:lpstr>
      <vt:lpstr>The evolution of the Foundation Programme curriculum &amp; learning </vt:lpstr>
      <vt:lpstr>What is a curriculum?</vt:lpstr>
      <vt:lpstr>What is a curriculum?</vt:lpstr>
      <vt:lpstr>What is a curriculum?</vt:lpstr>
      <vt:lpstr>2010: The Collins Report</vt:lpstr>
      <vt:lpstr>2010: The Collins Report</vt:lpstr>
      <vt:lpstr>How the Foundation Programme came about</vt:lpstr>
      <vt:lpstr>1944: The Goodenough Report</vt:lpstr>
      <vt:lpstr>The PRHO years….</vt:lpstr>
      <vt:lpstr>FY1s ……..</vt:lpstr>
      <vt:lpstr>PRHO jobs in 1964</vt:lpstr>
      <vt:lpstr>FY1 jobs …….</vt:lpstr>
      <vt:lpstr>PRHO jobs in 1991</vt:lpstr>
      <vt:lpstr>PRHO jobs in 1997</vt:lpstr>
      <vt:lpstr>Postgraduate Medical Education </vt:lpstr>
      <vt:lpstr>2002: Unfinished Business </vt:lpstr>
      <vt:lpstr>2005: The Foundation Programme begins</vt:lpstr>
      <vt:lpstr>2018: HEE Foundation Programme Review</vt:lpstr>
      <vt:lpstr>2020: Covid-19 &amp; the Foundation Programme</vt:lpstr>
      <vt:lpstr>20th year of the Foundation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Walker</dc:creator>
  <cp:lastModifiedBy>JOHN, Tamika (FOUNDATION PROGRAMME)</cp:lastModifiedBy>
  <cp:revision>433</cp:revision>
  <dcterms:modified xsi:type="dcterms:W3CDTF">2025-09-12T14:25:10Z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0x01010057CDF450EB6F1046B33EE541AA1406A4</vt:lpwstr>
  </property>
  <property fmtid="{D5CDD505-2E9C-101B-9397-08002B2CF9AE}" pid="3" name="MediaServiceImageTags">
    <vt:lpwstr/>
  </property>
</Properties>
</file>