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24" r:id="rId3"/>
    <p:sldId id="261" r:id="rId4"/>
    <p:sldId id="348" r:id="rId5"/>
    <p:sldId id="314" r:id="rId6"/>
    <p:sldId id="282" r:id="rId7"/>
    <p:sldId id="496" r:id="rId8"/>
    <p:sldId id="481" r:id="rId9"/>
    <p:sldId id="486" r:id="rId10"/>
    <p:sldId id="489" r:id="rId11"/>
    <p:sldId id="490" r:id="rId12"/>
    <p:sldId id="4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F200E6-BAC1-48F7-A140-FF9C73966D74}" v="1" dt="2025-03-18T11:22:06.5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23" Type="http://schemas.openxmlformats.org/officeDocument/2006/relationships/customXml" Target="../customXml/item3.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ona Cameron" userId="5af8ed17-7259-41a2-ac7b-d93f349fd311" providerId="ADAL" clId="{12F200E6-BAC1-48F7-A140-FF9C73966D74}"/>
    <pc:docChg chg="custSel addSld delSld modSld sldOrd">
      <pc:chgData name="Fiona Cameron" userId="5af8ed17-7259-41a2-ac7b-d93f349fd311" providerId="ADAL" clId="{12F200E6-BAC1-48F7-A140-FF9C73966D74}" dt="2025-03-19T09:17:32.905" v="626" actId="2696"/>
      <pc:docMkLst>
        <pc:docMk/>
      </pc:docMkLst>
      <pc:sldChg chg="addSp delSp modSp mod">
        <pc:chgData name="Fiona Cameron" userId="5af8ed17-7259-41a2-ac7b-d93f349fd311" providerId="ADAL" clId="{12F200E6-BAC1-48F7-A140-FF9C73966D74}" dt="2025-03-18T11:15:34.098" v="0" actId="26606"/>
        <pc:sldMkLst>
          <pc:docMk/>
          <pc:sldMk cId="2025346993" sldId="256"/>
        </pc:sldMkLst>
        <pc:spChg chg="mod">
          <ac:chgData name="Fiona Cameron" userId="5af8ed17-7259-41a2-ac7b-d93f349fd311" providerId="ADAL" clId="{12F200E6-BAC1-48F7-A140-FF9C73966D74}" dt="2025-03-18T11:15:34.098" v="0" actId="26606"/>
          <ac:spMkLst>
            <pc:docMk/>
            <pc:sldMk cId="2025346993" sldId="256"/>
            <ac:spMk id="2" creationId="{85276604-EA72-2C67-D9C8-C02CE0A11AE0}"/>
          </ac:spMkLst>
        </pc:spChg>
        <pc:spChg chg="mod">
          <ac:chgData name="Fiona Cameron" userId="5af8ed17-7259-41a2-ac7b-d93f349fd311" providerId="ADAL" clId="{12F200E6-BAC1-48F7-A140-FF9C73966D74}" dt="2025-03-18T11:15:34.098" v="0" actId="26606"/>
          <ac:spMkLst>
            <pc:docMk/>
            <pc:sldMk cId="2025346993" sldId="256"/>
            <ac:spMk id="3" creationId="{E90F13DF-47B1-8A79-ADB6-E738E8023E5A}"/>
          </ac:spMkLst>
        </pc:spChg>
        <pc:spChg chg="del">
          <ac:chgData name="Fiona Cameron" userId="5af8ed17-7259-41a2-ac7b-d93f349fd311" providerId="ADAL" clId="{12F200E6-BAC1-48F7-A140-FF9C73966D74}" dt="2025-03-18T11:15:34.098" v="0" actId="26606"/>
          <ac:spMkLst>
            <pc:docMk/>
            <pc:sldMk cId="2025346993" sldId="256"/>
            <ac:spMk id="10" creationId="{8C459BAD-4279-4A9D-B0C5-662C5F5ED21F}"/>
          </ac:spMkLst>
        </pc:spChg>
        <pc:spChg chg="del">
          <ac:chgData name="Fiona Cameron" userId="5af8ed17-7259-41a2-ac7b-d93f349fd311" providerId="ADAL" clId="{12F200E6-BAC1-48F7-A140-FF9C73966D74}" dt="2025-03-18T11:15:34.098" v="0" actId="26606"/>
          <ac:spMkLst>
            <pc:docMk/>
            <pc:sldMk cId="2025346993" sldId="256"/>
            <ac:spMk id="12" creationId="{0953BC39-9D68-40BE-BF3C-5C4EB782AF94}"/>
          </ac:spMkLst>
        </pc:spChg>
        <pc:spChg chg="add">
          <ac:chgData name="Fiona Cameron" userId="5af8ed17-7259-41a2-ac7b-d93f349fd311" providerId="ADAL" clId="{12F200E6-BAC1-48F7-A140-FF9C73966D74}" dt="2025-03-18T11:15:34.098" v="0" actId="26606"/>
          <ac:spMkLst>
            <pc:docMk/>
            <pc:sldMk cId="2025346993" sldId="256"/>
            <ac:spMk id="17" creationId="{6F5A5072-7B47-4D32-B52A-4EBBF590B8A5}"/>
          </ac:spMkLst>
        </pc:spChg>
        <pc:spChg chg="add">
          <ac:chgData name="Fiona Cameron" userId="5af8ed17-7259-41a2-ac7b-d93f349fd311" providerId="ADAL" clId="{12F200E6-BAC1-48F7-A140-FF9C73966D74}" dt="2025-03-18T11:15:34.098" v="0" actId="26606"/>
          <ac:spMkLst>
            <pc:docMk/>
            <pc:sldMk cId="2025346993" sldId="256"/>
            <ac:spMk id="19" creationId="{9715DAF0-AE1B-46C9-8A6B-DB2AA05AB91D}"/>
          </ac:spMkLst>
        </pc:spChg>
        <pc:spChg chg="add">
          <ac:chgData name="Fiona Cameron" userId="5af8ed17-7259-41a2-ac7b-d93f349fd311" providerId="ADAL" clId="{12F200E6-BAC1-48F7-A140-FF9C73966D74}" dt="2025-03-18T11:15:34.098" v="0" actId="26606"/>
          <ac:spMkLst>
            <pc:docMk/>
            <pc:sldMk cId="2025346993" sldId="256"/>
            <ac:spMk id="21" creationId="{6016219D-510E-4184-9090-6D5578A87BD1}"/>
          </ac:spMkLst>
        </pc:spChg>
        <pc:spChg chg="add">
          <ac:chgData name="Fiona Cameron" userId="5af8ed17-7259-41a2-ac7b-d93f349fd311" providerId="ADAL" clId="{12F200E6-BAC1-48F7-A140-FF9C73966D74}" dt="2025-03-18T11:15:34.098" v="0" actId="26606"/>
          <ac:spMkLst>
            <pc:docMk/>
            <pc:sldMk cId="2025346993" sldId="256"/>
            <ac:spMk id="23" creationId="{AFF4A713-7B75-4B21-90D7-5AB19547C728}"/>
          </ac:spMkLst>
        </pc:spChg>
        <pc:spChg chg="add">
          <ac:chgData name="Fiona Cameron" userId="5af8ed17-7259-41a2-ac7b-d93f349fd311" providerId="ADAL" clId="{12F200E6-BAC1-48F7-A140-FF9C73966D74}" dt="2025-03-18T11:15:34.098" v="0" actId="26606"/>
          <ac:spMkLst>
            <pc:docMk/>
            <pc:sldMk cId="2025346993" sldId="256"/>
            <ac:spMk id="25" creationId="{DC631C0B-6DA6-4E57-8231-CE32B3434A7E}"/>
          </ac:spMkLst>
        </pc:spChg>
        <pc:spChg chg="add">
          <ac:chgData name="Fiona Cameron" userId="5af8ed17-7259-41a2-ac7b-d93f349fd311" providerId="ADAL" clId="{12F200E6-BAC1-48F7-A140-FF9C73966D74}" dt="2025-03-18T11:15:34.098" v="0" actId="26606"/>
          <ac:spMkLst>
            <pc:docMk/>
            <pc:sldMk cId="2025346993" sldId="256"/>
            <ac:spMk id="27" creationId="{C29501E6-A978-4A61-9689-9085AF97A53A}"/>
          </ac:spMkLst>
        </pc:spChg>
      </pc:sldChg>
      <pc:sldChg chg="add ord">
        <pc:chgData name="Fiona Cameron" userId="5af8ed17-7259-41a2-ac7b-d93f349fd311" providerId="ADAL" clId="{12F200E6-BAC1-48F7-A140-FF9C73966D74}" dt="2025-03-19T09:17:08.021" v="625"/>
        <pc:sldMkLst>
          <pc:docMk/>
          <pc:sldMk cId="3573893585" sldId="282"/>
        </pc:sldMkLst>
      </pc:sldChg>
      <pc:sldChg chg="addSp delSp modSp mod">
        <pc:chgData name="Fiona Cameron" userId="5af8ed17-7259-41a2-ac7b-d93f349fd311" providerId="ADAL" clId="{12F200E6-BAC1-48F7-A140-FF9C73966D74}" dt="2025-03-18T11:15:46.069" v="1" actId="26606"/>
        <pc:sldMkLst>
          <pc:docMk/>
          <pc:sldMk cId="1249353478" sldId="481"/>
        </pc:sldMkLst>
        <pc:spChg chg="mod">
          <ac:chgData name="Fiona Cameron" userId="5af8ed17-7259-41a2-ac7b-d93f349fd311" providerId="ADAL" clId="{12F200E6-BAC1-48F7-A140-FF9C73966D74}" dt="2025-03-18T11:15:46.069" v="1" actId="26606"/>
          <ac:spMkLst>
            <pc:docMk/>
            <pc:sldMk cId="1249353478" sldId="481"/>
            <ac:spMk id="2" creationId="{1E1FAF15-8D8C-45DD-8727-B02F1CE25970}"/>
          </ac:spMkLst>
        </pc:spChg>
        <pc:spChg chg="del">
          <ac:chgData name="Fiona Cameron" userId="5af8ed17-7259-41a2-ac7b-d93f349fd311" providerId="ADAL" clId="{12F200E6-BAC1-48F7-A140-FF9C73966D74}" dt="2025-03-18T11:15:46.069" v="1" actId="26606"/>
          <ac:spMkLst>
            <pc:docMk/>
            <pc:sldMk cId="1249353478" sldId="481"/>
            <ac:spMk id="9" creationId="{2E442304-DDBD-4F7B-8017-36BCC863FB40}"/>
          </ac:spMkLst>
        </pc:spChg>
        <pc:spChg chg="del">
          <ac:chgData name="Fiona Cameron" userId="5af8ed17-7259-41a2-ac7b-d93f349fd311" providerId="ADAL" clId="{12F200E6-BAC1-48F7-A140-FF9C73966D74}" dt="2025-03-18T11:15:46.069" v="1" actId="26606"/>
          <ac:spMkLst>
            <pc:docMk/>
            <pc:sldMk cId="1249353478" sldId="481"/>
            <ac:spMk id="11" creationId="{5E107275-3853-46FD-A241-DE4355A42675}"/>
          </ac:spMkLst>
        </pc:spChg>
        <pc:spChg chg="add">
          <ac:chgData name="Fiona Cameron" userId="5af8ed17-7259-41a2-ac7b-d93f349fd311" providerId="ADAL" clId="{12F200E6-BAC1-48F7-A140-FF9C73966D74}" dt="2025-03-18T11:15:46.069" v="1" actId="26606"/>
          <ac:spMkLst>
            <pc:docMk/>
            <pc:sldMk cId="1249353478" sldId="481"/>
            <ac:spMk id="16" creationId="{6C4028FD-8BAA-4A19-BFDE-594D991B7552}"/>
          </ac:spMkLst>
        </pc:spChg>
        <pc:graphicFrameChg chg="mod modGraphic">
          <ac:chgData name="Fiona Cameron" userId="5af8ed17-7259-41a2-ac7b-d93f349fd311" providerId="ADAL" clId="{12F200E6-BAC1-48F7-A140-FF9C73966D74}" dt="2025-03-18T11:15:46.069" v="1" actId="26606"/>
          <ac:graphicFrameMkLst>
            <pc:docMk/>
            <pc:sldMk cId="1249353478" sldId="481"/>
            <ac:graphicFrameMk id="5" creationId="{304B3AA6-7918-57AA-7906-A34DBCD7BC91}"/>
          </ac:graphicFrameMkLst>
        </pc:graphicFrameChg>
      </pc:sldChg>
      <pc:sldChg chg="addSp delSp modSp del mod">
        <pc:chgData name="Fiona Cameron" userId="5af8ed17-7259-41a2-ac7b-d93f349fd311" providerId="ADAL" clId="{12F200E6-BAC1-48F7-A140-FF9C73966D74}" dt="2025-03-19T09:17:32.905" v="626" actId="2696"/>
        <pc:sldMkLst>
          <pc:docMk/>
          <pc:sldMk cId="474484387" sldId="483"/>
        </pc:sldMkLst>
        <pc:spChg chg="mod">
          <ac:chgData name="Fiona Cameron" userId="5af8ed17-7259-41a2-ac7b-d93f349fd311" providerId="ADAL" clId="{12F200E6-BAC1-48F7-A140-FF9C73966D74}" dt="2025-03-18T11:16:16.536" v="5" actId="26606"/>
          <ac:spMkLst>
            <pc:docMk/>
            <pc:sldMk cId="474484387" sldId="483"/>
            <ac:spMk id="2" creationId="{C8445E0F-F237-4458-8786-574D9ECA65E5}"/>
          </ac:spMkLst>
        </pc:spChg>
        <pc:spChg chg="mod">
          <ac:chgData name="Fiona Cameron" userId="5af8ed17-7259-41a2-ac7b-d93f349fd311" providerId="ADAL" clId="{12F200E6-BAC1-48F7-A140-FF9C73966D74}" dt="2025-03-18T11:16:37.547" v="79" actId="20577"/>
          <ac:spMkLst>
            <pc:docMk/>
            <pc:sldMk cId="474484387" sldId="483"/>
            <ac:spMk id="3" creationId="{B42710E6-6645-4D48-B062-A3BDE3FD18C1}"/>
          </ac:spMkLst>
        </pc:spChg>
        <pc:spChg chg="del">
          <ac:chgData name="Fiona Cameron" userId="5af8ed17-7259-41a2-ac7b-d93f349fd311" providerId="ADAL" clId="{12F200E6-BAC1-48F7-A140-FF9C73966D74}" dt="2025-03-18T11:16:16.536" v="5" actId="26606"/>
          <ac:spMkLst>
            <pc:docMk/>
            <pc:sldMk cId="474484387" sldId="483"/>
            <ac:spMk id="8" creationId="{777A147A-9ED8-46B4-8660-1B3C2AA880B5}"/>
          </ac:spMkLst>
        </pc:spChg>
        <pc:spChg chg="del">
          <ac:chgData name="Fiona Cameron" userId="5af8ed17-7259-41a2-ac7b-d93f349fd311" providerId="ADAL" clId="{12F200E6-BAC1-48F7-A140-FF9C73966D74}" dt="2025-03-18T11:16:16.536" v="5" actId="26606"/>
          <ac:spMkLst>
            <pc:docMk/>
            <pc:sldMk cId="474484387" sldId="483"/>
            <ac:spMk id="10" creationId="{5D6C15A0-C087-4593-8414-2B4EC1CDC3DE}"/>
          </ac:spMkLst>
        </pc:spChg>
        <pc:spChg chg="add">
          <ac:chgData name="Fiona Cameron" userId="5af8ed17-7259-41a2-ac7b-d93f349fd311" providerId="ADAL" clId="{12F200E6-BAC1-48F7-A140-FF9C73966D74}" dt="2025-03-18T11:16:16.536" v="5" actId="26606"/>
          <ac:spMkLst>
            <pc:docMk/>
            <pc:sldMk cId="474484387" sldId="483"/>
            <ac:spMk id="15" creationId="{1B15ED52-F352-441B-82BF-E0EA34836D08}"/>
          </ac:spMkLst>
        </pc:spChg>
        <pc:spChg chg="add">
          <ac:chgData name="Fiona Cameron" userId="5af8ed17-7259-41a2-ac7b-d93f349fd311" providerId="ADAL" clId="{12F200E6-BAC1-48F7-A140-FF9C73966D74}" dt="2025-03-18T11:16:16.536" v="5" actId="26606"/>
          <ac:spMkLst>
            <pc:docMk/>
            <pc:sldMk cId="474484387" sldId="483"/>
            <ac:spMk id="17" creationId="{3B2E3793-BFE6-45A2-9B7B-E18844431C99}"/>
          </ac:spMkLst>
        </pc:spChg>
        <pc:spChg chg="add">
          <ac:chgData name="Fiona Cameron" userId="5af8ed17-7259-41a2-ac7b-d93f349fd311" providerId="ADAL" clId="{12F200E6-BAC1-48F7-A140-FF9C73966D74}" dt="2025-03-18T11:16:16.536" v="5" actId="26606"/>
          <ac:spMkLst>
            <pc:docMk/>
            <pc:sldMk cId="474484387" sldId="483"/>
            <ac:spMk id="19" creationId="{BC4C4868-CB8F-4AF9-9CDB-8108F2C19B67}"/>
          </ac:spMkLst>
        </pc:spChg>
        <pc:spChg chg="add">
          <ac:chgData name="Fiona Cameron" userId="5af8ed17-7259-41a2-ac7b-d93f349fd311" providerId="ADAL" clId="{12F200E6-BAC1-48F7-A140-FF9C73966D74}" dt="2025-03-18T11:16:16.536" v="5" actId="26606"/>
          <ac:spMkLst>
            <pc:docMk/>
            <pc:sldMk cId="474484387" sldId="483"/>
            <ac:spMk id="21" creationId="{375E0459-6403-40CD-989D-56A4407CA12E}"/>
          </ac:spMkLst>
        </pc:spChg>
        <pc:spChg chg="add">
          <ac:chgData name="Fiona Cameron" userId="5af8ed17-7259-41a2-ac7b-d93f349fd311" providerId="ADAL" clId="{12F200E6-BAC1-48F7-A140-FF9C73966D74}" dt="2025-03-18T11:16:16.536" v="5" actId="26606"/>
          <ac:spMkLst>
            <pc:docMk/>
            <pc:sldMk cId="474484387" sldId="483"/>
            <ac:spMk id="23" creationId="{53E5B1A8-3AC9-4BD1-9BBC-78CA94F2D1BA}"/>
          </ac:spMkLst>
        </pc:spChg>
      </pc:sldChg>
      <pc:sldChg chg="addSp delSp modSp mod">
        <pc:chgData name="Fiona Cameron" userId="5af8ed17-7259-41a2-ac7b-d93f349fd311" providerId="ADAL" clId="{12F200E6-BAC1-48F7-A140-FF9C73966D74}" dt="2025-03-18T11:15:52.020" v="2" actId="26606"/>
        <pc:sldMkLst>
          <pc:docMk/>
          <pc:sldMk cId="1583181550" sldId="486"/>
        </pc:sldMkLst>
        <pc:spChg chg="mod">
          <ac:chgData name="Fiona Cameron" userId="5af8ed17-7259-41a2-ac7b-d93f349fd311" providerId="ADAL" clId="{12F200E6-BAC1-48F7-A140-FF9C73966D74}" dt="2025-03-18T11:15:52.020" v="2" actId="26606"/>
          <ac:spMkLst>
            <pc:docMk/>
            <pc:sldMk cId="1583181550" sldId="486"/>
            <ac:spMk id="2" creationId="{F17B878A-BEDD-450B-A0B2-623479F436EB}"/>
          </ac:spMkLst>
        </pc:spChg>
        <pc:spChg chg="mod">
          <ac:chgData name="Fiona Cameron" userId="5af8ed17-7259-41a2-ac7b-d93f349fd311" providerId="ADAL" clId="{12F200E6-BAC1-48F7-A140-FF9C73966D74}" dt="2025-03-18T11:15:52.020" v="2" actId="26606"/>
          <ac:spMkLst>
            <pc:docMk/>
            <pc:sldMk cId="1583181550" sldId="486"/>
            <ac:spMk id="3" creationId="{AC8F4B4B-E600-4993-931D-8C70533EF815}"/>
          </ac:spMkLst>
        </pc:spChg>
        <pc:spChg chg="del">
          <ac:chgData name="Fiona Cameron" userId="5af8ed17-7259-41a2-ac7b-d93f349fd311" providerId="ADAL" clId="{12F200E6-BAC1-48F7-A140-FF9C73966D74}" dt="2025-03-18T11:15:52.020" v="2" actId="26606"/>
          <ac:spMkLst>
            <pc:docMk/>
            <pc:sldMk cId="1583181550" sldId="486"/>
            <ac:spMk id="8" creationId="{100EDD19-6802-4EC3-95CE-CFFAB042CFD6}"/>
          </ac:spMkLst>
        </pc:spChg>
        <pc:spChg chg="del">
          <ac:chgData name="Fiona Cameron" userId="5af8ed17-7259-41a2-ac7b-d93f349fd311" providerId="ADAL" clId="{12F200E6-BAC1-48F7-A140-FF9C73966D74}" dt="2025-03-18T11:15:52.020" v="2" actId="26606"/>
          <ac:spMkLst>
            <pc:docMk/>
            <pc:sldMk cId="1583181550" sldId="486"/>
            <ac:spMk id="10" creationId="{DB17E863-922E-4C26-BD64-E8FD41D28661}"/>
          </ac:spMkLst>
        </pc:spChg>
        <pc:spChg chg="add">
          <ac:chgData name="Fiona Cameron" userId="5af8ed17-7259-41a2-ac7b-d93f349fd311" providerId="ADAL" clId="{12F200E6-BAC1-48F7-A140-FF9C73966D74}" dt="2025-03-18T11:15:52.020" v="2" actId="26606"/>
          <ac:spMkLst>
            <pc:docMk/>
            <pc:sldMk cId="1583181550" sldId="486"/>
            <ac:spMk id="15" creationId="{1B15ED52-F352-441B-82BF-E0EA34836D08}"/>
          </ac:spMkLst>
        </pc:spChg>
        <pc:spChg chg="add">
          <ac:chgData name="Fiona Cameron" userId="5af8ed17-7259-41a2-ac7b-d93f349fd311" providerId="ADAL" clId="{12F200E6-BAC1-48F7-A140-FF9C73966D74}" dt="2025-03-18T11:15:52.020" v="2" actId="26606"/>
          <ac:spMkLst>
            <pc:docMk/>
            <pc:sldMk cId="1583181550" sldId="486"/>
            <ac:spMk id="17" creationId="{3B2E3793-BFE6-45A2-9B7B-E18844431C99}"/>
          </ac:spMkLst>
        </pc:spChg>
        <pc:spChg chg="add">
          <ac:chgData name="Fiona Cameron" userId="5af8ed17-7259-41a2-ac7b-d93f349fd311" providerId="ADAL" clId="{12F200E6-BAC1-48F7-A140-FF9C73966D74}" dt="2025-03-18T11:15:52.020" v="2" actId="26606"/>
          <ac:spMkLst>
            <pc:docMk/>
            <pc:sldMk cId="1583181550" sldId="486"/>
            <ac:spMk id="19" creationId="{BC4C4868-CB8F-4AF9-9CDB-8108F2C19B67}"/>
          </ac:spMkLst>
        </pc:spChg>
        <pc:spChg chg="add">
          <ac:chgData name="Fiona Cameron" userId="5af8ed17-7259-41a2-ac7b-d93f349fd311" providerId="ADAL" clId="{12F200E6-BAC1-48F7-A140-FF9C73966D74}" dt="2025-03-18T11:15:52.020" v="2" actId="26606"/>
          <ac:spMkLst>
            <pc:docMk/>
            <pc:sldMk cId="1583181550" sldId="486"/>
            <ac:spMk id="21" creationId="{375E0459-6403-40CD-989D-56A4407CA12E}"/>
          </ac:spMkLst>
        </pc:spChg>
        <pc:spChg chg="add">
          <ac:chgData name="Fiona Cameron" userId="5af8ed17-7259-41a2-ac7b-d93f349fd311" providerId="ADAL" clId="{12F200E6-BAC1-48F7-A140-FF9C73966D74}" dt="2025-03-18T11:15:52.020" v="2" actId="26606"/>
          <ac:spMkLst>
            <pc:docMk/>
            <pc:sldMk cId="1583181550" sldId="486"/>
            <ac:spMk id="23" creationId="{53E5B1A8-3AC9-4BD1-9BBC-78CA94F2D1BA}"/>
          </ac:spMkLst>
        </pc:spChg>
      </pc:sldChg>
      <pc:sldChg chg="addSp delSp modSp mod">
        <pc:chgData name="Fiona Cameron" userId="5af8ed17-7259-41a2-ac7b-d93f349fd311" providerId="ADAL" clId="{12F200E6-BAC1-48F7-A140-FF9C73966D74}" dt="2025-03-18T11:15:58.320" v="3" actId="26606"/>
        <pc:sldMkLst>
          <pc:docMk/>
          <pc:sldMk cId="3703841979" sldId="489"/>
        </pc:sldMkLst>
        <pc:spChg chg="mod">
          <ac:chgData name="Fiona Cameron" userId="5af8ed17-7259-41a2-ac7b-d93f349fd311" providerId="ADAL" clId="{12F200E6-BAC1-48F7-A140-FF9C73966D74}" dt="2025-03-18T11:15:58.320" v="3" actId="26606"/>
          <ac:spMkLst>
            <pc:docMk/>
            <pc:sldMk cId="3703841979" sldId="489"/>
            <ac:spMk id="2" creationId="{C1E19707-42C4-4579-B4B2-88F86362F6A8}"/>
          </ac:spMkLst>
        </pc:spChg>
        <pc:spChg chg="del">
          <ac:chgData name="Fiona Cameron" userId="5af8ed17-7259-41a2-ac7b-d93f349fd311" providerId="ADAL" clId="{12F200E6-BAC1-48F7-A140-FF9C73966D74}" dt="2025-03-18T11:15:58.320" v="3" actId="26606"/>
          <ac:spMkLst>
            <pc:docMk/>
            <pc:sldMk cId="3703841979" sldId="489"/>
            <ac:spMk id="21" creationId="{2E442304-DDBD-4F7B-8017-36BCC863FB40}"/>
          </ac:spMkLst>
        </pc:spChg>
        <pc:spChg chg="del">
          <ac:chgData name="Fiona Cameron" userId="5af8ed17-7259-41a2-ac7b-d93f349fd311" providerId="ADAL" clId="{12F200E6-BAC1-48F7-A140-FF9C73966D74}" dt="2025-03-18T11:15:58.320" v="3" actId="26606"/>
          <ac:spMkLst>
            <pc:docMk/>
            <pc:sldMk cId="3703841979" sldId="489"/>
            <ac:spMk id="22" creationId="{5E107275-3853-46FD-A241-DE4355A42675}"/>
          </ac:spMkLst>
        </pc:spChg>
        <pc:spChg chg="add">
          <ac:chgData name="Fiona Cameron" userId="5af8ed17-7259-41a2-ac7b-d93f349fd311" providerId="ADAL" clId="{12F200E6-BAC1-48F7-A140-FF9C73966D74}" dt="2025-03-18T11:15:58.320" v="3" actId="26606"/>
          <ac:spMkLst>
            <pc:docMk/>
            <pc:sldMk cId="3703841979" sldId="489"/>
            <ac:spMk id="28" creationId="{A8384FB5-9ADC-4DDC-881B-597D56F5B15D}"/>
          </ac:spMkLst>
        </pc:spChg>
        <pc:spChg chg="add">
          <ac:chgData name="Fiona Cameron" userId="5af8ed17-7259-41a2-ac7b-d93f349fd311" providerId="ADAL" clId="{12F200E6-BAC1-48F7-A140-FF9C73966D74}" dt="2025-03-18T11:15:58.320" v="3" actId="26606"/>
          <ac:spMkLst>
            <pc:docMk/>
            <pc:sldMk cId="3703841979" sldId="489"/>
            <ac:spMk id="30" creationId="{91E5A9A7-95C6-4F4F-B00E-C82E07FE62EF}"/>
          </ac:spMkLst>
        </pc:spChg>
        <pc:spChg chg="add">
          <ac:chgData name="Fiona Cameron" userId="5af8ed17-7259-41a2-ac7b-d93f349fd311" providerId="ADAL" clId="{12F200E6-BAC1-48F7-A140-FF9C73966D74}" dt="2025-03-18T11:15:58.320" v="3" actId="26606"/>
          <ac:spMkLst>
            <pc:docMk/>
            <pc:sldMk cId="3703841979" sldId="489"/>
            <ac:spMk id="32" creationId="{D07DD2DE-F619-49DD-B5E7-03A290FF4ED1}"/>
          </ac:spMkLst>
        </pc:spChg>
        <pc:spChg chg="add">
          <ac:chgData name="Fiona Cameron" userId="5af8ed17-7259-41a2-ac7b-d93f349fd311" providerId="ADAL" clId="{12F200E6-BAC1-48F7-A140-FF9C73966D74}" dt="2025-03-18T11:15:58.320" v="3" actId="26606"/>
          <ac:spMkLst>
            <pc:docMk/>
            <pc:sldMk cId="3703841979" sldId="489"/>
            <ac:spMk id="34" creationId="{85149191-5F60-4A28-AAFF-039F96B0F3EC}"/>
          </ac:spMkLst>
        </pc:spChg>
        <pc:spChg chg="add">
          <ac:chgData name="Fiona Cameron" userId="5af8ed17-7259-41a2-ac7b-d93f349fd311" providerId="ADAL" clId="{12F200E6-BAC1-48F7-A140-FF9C73966D74}" dt="2025-03-18T11:15:58.320" v="3" actId="26606"/>
          <ac:spMkLst>
            <pc:docMk/>
            <pc:sldMk cId="3703841979" sldId="489"/>
            <ac:spMk id="36" creationId="{F8260ED5-17F7-4158-B241-D51DD4CF1B7E}"/>
          </ac:spMkLst>
        </pc:spChg>
      </pc:sldChg>
      <pc:sldChg chg="addSp delSp modSp mod">
        <pc:chgData name="Fiona Cameron" userId="5af8ed17-7259-41a2-ac7b-d93f349fd311" providerId="ADAL" clId="{12F200E6-BAC1-48F7-A140-FF9C73966D74}" dt="2025-03-18T11:16:05.495" v="4" actId="26606"/>
        <pc:sldMkLst>
          <pc:docMk/>
          <pc:sldMk cId="3404758743" sldId="490"/>
        </pc:sldMkLst>
        <pc:spChg chg="mod">
          <ac:chgData name="Fiona Cameron" userId="5af8ed17-7259-41a2-ac7b-d93f349fd311" providerId="ADAL" clId="{12F200E6-BAC1-48F7-A140-FF9C73966D74}" dt="2025-03-18T11:16:05.495" v="4" actId="26606"/>
          <ac:spMkLst>
            <pc:docMk/>
            <pc:sldMk cId="3404758743" sldId="490"/>
            <ac:spMk id="2" creationId="{B3F53286-49F6-4DE4-BDBB-FD5D87494BB3}"/>
          </ac:spMkLst>
        </pc:spChg>
        <pc:spChg chg="mod">
          <ac:chgData name="Fiona Cameron" userId="5af8ed17-7259-41a2-ac7b-d93f349fd311" providerId="ADAL" clId="{12F200E6-BAC1-48F7-A140-FF9C73966D74}" dt="2025-03-18T11:16:05.495" v="4" actId="26606"/>
          <ac:spMkLst>
            <pc:docMk/>
            <pc:sldMk cId="3404758743" sldId="490"/>
            <ac:spMk id="3" creationId="{22ABDEBE-6D2B-4526-B269-06B26977C6FE}"/>
          </ac:spMkLst>
        </pc:spChg>
        <pc:spChg chg="del">
          <ac:chgData name="Fiona Cameron" userId="5af8ed17-7259-41a2-ac7b-d93f349fd311" providerId="ADAL" clId="{12F200E6-BAC1-48F7-A140-FF9C73966D74}" dt="2025-03-18T11:16:05.495" v="4" actId="26606"/>
          <ac:spMkLst>
            <pc:docMk/>
            <pc:sldMk cId="3404758743" sldId="490"/>
            <ac:spMk id="12" creationId="{100EDD19-6802-4EC3-95CE-CFFAB042CFD6}"/>
          </ac:spMkLst>
        </pc:spChg>
        <pc:spChg chg="del">
          <ac:chgData name="Fiona Cameron" userId="5af8ed17-7259-41a2-ac7b-d93f349fd311" providerId="ADAL" clId="{12F200E6-BAC1-48F7-A140-FF9C73966D74}" dt="2025-03-18T11:16:05.495" v="4" actId="26606"/>
          <ac:spMkLst>
            <pc:docMk/>
            <pc:sldMk cId="3404758743" sldId="490"/>
            <ac:spMk id="13" creationId="{DB17E863-922E-4C26-BD64-E8FD41D28661}"/>
          </ac:spMkLst>
        </pc:spChg>
        <pc:spChg chg="add">
          <ac:chgData name="Fiona Cameron" userId="5af8ed17-7259-41a2-ac7b-d93f349fd311" providerId="ADAL" clId="{12F200E6-BAC1-48F7-A140-FF9C73966D74}" dt="2025-03-18T11:16:05.495" v="4" actId="26606"/>
          <ac:spMkLst>
            <pc:docMk/>
            <pc:sldMk cId="3404758743" sldId="490"/>
            <ac:spMk id="18" creationId="{1B15ED52-F352-441B-82BF-E0EA34836D08}"/>
          </ac:spMkLst>
        </pc:spChg>
        <pc:spChg chg="add">
          <ac:chgData name="Fiona Cameron" userId="5af8ed17-7259-41a2-ac7b-d93f349fd311" providerId="ADAL" clId="{12F200E6-BAC1-48F7-A140-FF9C73966D74}" dt="2025-03-18T11:16:05.495" v="4" actId="26606"/>
          <ac:spMkLst>
            <pc:docMk/>
            <pc:sldMk cId="3404758743" sldId="490"/>
            <ac:spMk id="20" creationId="{3B2E3793-BFE6-45A2-9B7B-E18844431C99}"/>
          </ac:spMkLst>
        </pc:spChg>
        <pc:spChg chg="add">
          <ac:chgData name="Fiona Cameron" userId="5af8ed17-7259-41a2-ac7b-d93f349fd311" providerId="ADAL" clId="{12F200E6-BAC1-48F7-A140-FF9C73966D74}" dt="2025-03-18T11:16:05.495" v="4" actId="26606"/>
          <ac:spMkLst>
            <pc:docMk/>
            <pc:sldMk cId="3404758743" sldId="490"/>
            <ac:spMk id="22" creationId="{BC4C4868-CB8F-4AF9-9CDB-8108F2C19B67}"/>
          </ac:spMkLst>
        </pc:spChg>
        <pc:spChg chg="add">
          <ac:chgData name="Fiona Cameron" userId="5af8ed17-7259-41a2-ac7b-d93f349fd311" providerId="ADAL" clId="{12F200E6-BAC1-48F7-A140-FF9C73966D74}" dt="2025-03-18T11:16:05.495" v="4" actId="26606"/>
          <ac:spMkLst>
            <pc:docMk/>
            <pc:sldMk cId="3404758743" sldId="490"/>
            <ac:spMk id="24" creationId="{375E0459-6403-40CD-989D-56A4407CA12E}"/>
          </ac:spMkLst>
        </pc:spChg>
        <pc:spChg chg="add">
          <ac:chgData name="Fiona Cameron" userId="5af8ed17-7259-41a2-ac7b-d93f349fd311" providerId="ADAL" clId="{12F200E6-BAC1-48F7-A140-FF9C73966D74}" dt="2025-03-18T11:16:05.495" v="4" actId="26606"/>
          <ac:spMkLst>
            <pc:docMk/>
            <pc:sldMk cId="3404758743" sldId="490"/>
            <ac:spMk id="26" creationId="{53E5B1A8-3AC9-4BD1-9BBC-78CA94F2D1BA}"/>
          </ac:spMkLst>
        </pc:spChg>
      </pc:sldChg>
      <pc:sldChg chg="del">
        <pc:chgData name="Fiona Cameron" userId="5af8ed17-7259-41a2-ac7b-d93f349fd311" providerId="ADAL" clId="{12F200E6-BAC1-48F7-A140-FF9C73966D74}" dt="2025-03-18T11:16:45.394" v="80" actId="47"/>
        <pc:sldMkLst>
          <pc:docMk/>
          <pc:sldMk cId="1939129984" sldId="491"/>
        </pc:sldMkLst>
      </pc:sldChg>
      <pc:sldChg chg="del">
        <pc:chgData name="Fiona Cameron" userId="5af8ed17-7259-41a2-ac7b-d93f349fd311" providerId="ADAL" clId="{12F200E6-BAC1-48F7-A140-FF9C73966D74}" dt="2025-03-18T11:16:48.680" v="81" actId="47"/>
        <pc:sldMkLst>
          <pc:docMk/>
          <pc:sldMk cId="4077006077" sldId="492"/>
        </pc:sldMkLst>
      </pc:sldChg>
      <pc:sldChg chg="del">
        <pc:chgData name="Fiona Cameron" userId="5af8ed17-7259-41a2-ac7b-d93f349fd311" providerId="ADAL" clId="{12F200E6-BAC1-48F7-A140-FF9C73966D74}" dt="2025-03-18T11:16:53.182" v="82" actId="47"/>
        <pc:sldMkLst>
          <pc:docMk/>
          <pc:sldMk cId="2829235314" sldId="493"/>
        </pc:sldMkLst>
      </pc:sldChg>
      <pc:sldChg chg="del">
        <pc:chgData name="Fiona Cameron" userId="5af8ed17-7259-41a2-ac7b-d93f349fd311" providerId="ADAL" clId="{12F200E6-BAC1-48F7-A140-FF9C73966D74}" dt="2025-03-18T11:16:58.582" v="83" actId="47"/>
        <pc:sldMkLst>
          <pc:docMk/>
          <pc:sldMk cId="2136576462" sldId="494"/>
        </pc:sldMkLst>
      </pc:sldChg>
      <pc:sldChg chg="addSp delSp modSp mod setBg addAnim setClrOvrMap">
        <pc:chgData name="Fiona Cameron" userId="5af8ed17-7259-41a2-ac7b-d93f349fd311" providerId="ADAL" clId="{12F200E6-BAC1-48F7-A140-FF9C73966D74}" dt="2025-03-18T11:17:03.396" v="85"/>
        <pc:sldMkLst>
          <pc:docMk/>
          <pc:sldMk cId="2284068896" sldId="495"/>
        </pc:sldMkLst>
        <pc:spChg chg="mod">
          <ac:chgData name="Fiona Cameron" userId="5af8ed17-7259-41a2-ac7b-d93f349fd311" providerId="ADAL" clId="{12F200E6-BAC1-48F7-A140-FF9C73966D74}" dt="2025-03-18T11:17:03.396" v="84" actId="26606"/>
          <ac:spMkLst>
            <pc:docMk/>
            <pc:sldMk cId="2284068896" sldId="495"/>
            <ac:spMk id="2" creationId="{E7536676-200B-D80E-09CB-1CF7BD9D2C41}"/>
          </ac:spMkLst>
        </pc:spChg>
        <pc:spChg chg="del">
          <ac:chgData name="Fiona Cameron" userId="5af8ed17-7259-41a2-ac7b-d93f349fd311" providerId="ADAL" clId="{12F200E6-BAC1-48F7-A140-FF9C73966D74}" dt="2025-03-18T11:17:03.396" v="84" actId="26606"/>
          <ac:spMkLst>
            <pc:docMk/>
            <pc:sldMk cId="2284068896" sldId="495"/>
            <ac:spMk id="19" creationId="{32D45EE4-C4F0-4F72-B1C6-39F596D138A9}"/>
          </ac:spMkLst>
        </pc:spChg>
        <pc:spChg chg="del">
          <ac:chgData name="Fiona Cameron" userId="5af8ed17-7259-41a2-ac7b-d93f349fd311" providerId="ADAL" clId="{12F200E6-BAC1-48F7-A140-FF9C73966D74}" dt="2025-03-18T11:17:03.396" v="84" actId="26606"/>
          <ac:spMkLst>
            <pc:docMk/>
            <pc:sldMk cId="2284068896" sldId="495"/>
            <ac:spMk id="20" creationId="{8C459BAD-4279-4A9D-B0C5-662C5F5ED21F}"/>
          </ac:spMkLst>
        </pc:spChg>
        <pc:spChg chg="del">
          <ac:chgData name="Fiona Cameron" userId="5af8ed17-7259-41a2-ac7b-d93f349fd311" providerId="ADAL" clId="{12F200E6-BAC1-48F7-A140-FF9C73966D74}" dt="2025-03-18T11:17:03.396" v="84" actId="26606"/>
          <ac:spMkLst>
            <pc:docMk/>
            <pc:sldMk cId="2284068896" sldId="495"/>
            <ac:spMk id="21" creationId="{0953BC39-9D68-40BE-BF3C-5C4EB782AF94}"/>
          </ac:spMkLst>
        </pc:spChg>
        <pc:spChg chg="add">
          <ac:chgData name="Fiona Cameron" userId="5af8ed17-7259-41a2-ac7b-d93f349fd311" providerId="ADAL" clId="{12F200E6-BAC1-48F7-A140-FF9C73966D74}" dt="2025-03-18T11:17:03.396" v="84" actId="26606"/>
          <ac:spMkLst>
            <pc:docMk/>
            <pc:sldMk cId="2284068896" sldId="495"/>
            <ac:spMk id="26" creationId="{66B332A4-D438-4773-A77F-5ED49A448D9D}"/>
          </ac:spMkLst>
        </pc:spChg>
        <pc:spChg chg="add">
          <ac:chgData name="Fiona Cameron" userId="5af8ed17-7259-41a2-ac7b-d93f349fd311" providerId="ADAL" clId="{12F200E6-BAC1-48F7-A140-FF9C73966D74}" dt="2025-03-18T11:17:03.396" v="84" actId="26606"/>
          <ac:spMkLst>
            <pc:docMk/>
            <pc:sldMk cId="2284068896" sldId="495"/>
            <ac:spMk id="28" creationId="{DF9AD32D-FF05-44F4-BD4D-9CEE89B71EB9}"/>
          </ac:spMkLst>
        </pc:spChg>
      </pc:sldChg>
      <pc:sldChg chg="modSp new mod">
        <pc:chgData name="Fiona Cameron" userId="5af8ed17-7259-41a2-ac7b-d93f349fd311" providerId="ADAL" clId="{12F200E6-BAC1-48F7-A140-FF9C73966D74}" dt="2025-03-18T11:20:21.744" v="620" actId="122"/>
        <pc:sldMkLst>
          <pc:docMk/>
          <pc:sldMk cId="3585418161" sldId="496"/>
        </pc:sldMkLst>
        <pc:spChg chg="mod">
          <ac:chgData name="Fiona Cameron" userId="5af8ed17-7259-41a2-ac7b-d93f349fd311" providerId="ADAL" clId="{12F200E6-BAC1-48F7-A140-FF9C73966D74}" dt="2025-03-18T11:19:16.203" v="104" actId="122"/>
          <ac:spMkLst>
            <pc:docMk/>
            <pc:sldMk cId="3585418161" sldId="496"/>
            <ac:spMk id="2" creationId="{8635CADC-B503-F01A-1F5A-F3CB3FB908E2}"/>
          </ac:spMkLst>
        </pc:spChg>
        <pc:spChg chg="mod">
          <ac:chgData name="Fiona Cameron" userId="5af8ed17-7259-41a2-ac7b-d93f349fd311" providerId="ADAL" clId="{12F200E6-BAC1-48F7-A140-FF9C73966D74}" dt="2025-03-18T11:20:21.744" v="620" actId="122"/>
          <ac:spMkLst>
            <pc:docMk/>
            <pc:sldMk cId="3585418161" sldId="496"/>
            <ac:spMk id="3" creationId="{661CA350-17FF-77F5-9F02-0982E5A7C55E}"/>
          </ac:spMkLst>
        </pc:spChg>
      </pc:sldChg>
      <pc:sldChg chg="new del">
        <pc:chgData name="Fiona Cameron" userId="5af8ed17-7259-41a2-ac7b-d93f349fd311" providerId="ADAL" clId="{12F200E6-BAC1-48F7-A140-FF9C73966D74}" dt="2025-03-18T11:22:10.297" v="623" actId="47"/>
        <pc:sldMkLst>
          <pc:docMk/>
          <pc:sldMk cId="3320337158" sldId="49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520B46-02A5-457C-A28C-C994BE9B6382}" type="doc">
      <dgm:prSet loTypeId="urn:microsoft.com/office/officeart/2008/layout/LinedList" loCatId="list" qsTypeId="urn:microsoft.com/office/officeart/2005/8/quickstyle/simple1" qsCatId="simple" csTypeId="urn:microsoft.com/office/officeart/2005/8/colors/accent0_3" csCatId="mainScheme"/>
      <dgm:spPr/>
      <dgm:t>
        <a:bodyPr/>
        <a:lstStyle/>
        <a:p>
          <a:endParaRPr lang="en-US"/>
        </a:p>
      </dgm:t>
    </dgm:pt>
    <dgm:pt modelId="{F91F306F-002D-455D-883F-6FE49CB3B5E2}">
      <dgm:prSet/>
      <dgm:spPr/>
      <dgm:t>
        <a:bodyPr/>
        <a:lstStyle/>
        <a:p>
          <a:r>
            <a:rPr lang="en-GB"/>
            <a:t>Delivering difficult feedback</a:t>
          </a:r>
          <a:endParaRPr lang="en-US"/>
        </a:p>
      </dgm:t>
    </dgm:pt>
    <dgm:pt modelId="{B58A439E-8402-4996-8D2A-FD7EEF8598EA}" type="parTrans" cxnId="{463492C8-0BD4-4CDA-B73B-FABC92B22D20}">
      <dgm:prSet/>
      <dgm:spPr/>
      <dgm:t>
        <a:bodyPr/>
        <a:lstStyle/>
        <a:p>
          <a:endParaRPr lang="en-US"/>
        </a:p>
      </dgm:t>
    </dgm:pt>
    <dgm:pt modelId="{5E2F1D71-841C-40BA-B046-9F9AE73A0F1D}" type="sibTrans" cxnId="{463492C8-0BD4-4CDA-B73B-FABC92B22D20}">
      <dgm:prSet/>
      <dgm:spPr/>
      <dgm:t>
        <a:bodyPr/>
        <a:lstStyle/>
        <a:p>
          <a:endParaRPr lang="en-US"/>
        </a:p>
      </dgm:t>
    </dgm:pt>
    <dgm:pt modelId="{54DA852E-DDC0-47DC-8FDC-B1469F0EA271}">
      <dgm:prSet/>
      <dgm:spPr/>
      <dgm:t>
        <a:bodyPr/>
        <a:lstStyle/>
        <a:p>
          <a:r>
            <a:rPr lang="en-GB"/>
            <a:t>Assessing the adequacy of formative learning in the context of no specific numbers of SLEs</a:t>
          </a:r>
          <a:endParaRPr lang="en-US"/>
        </a:p>
      </dgm:t>
    </dgm:pt>
    <dgm:pt modelId="{593DEC9D-C0FF-4049-BAD3-6EB38A9B363E}" type="parTrans" cxnId="{34458EC3-49B0-4833-8189-9D5664406971}">
      <dgm:prSet/>
      <dgm:spPr/>
      <dgm:t>
        <a:bodyPr/>
        <a:lstStyle/>
        <a:p>
          <a:endParaRPr lang="en-US"/>
        </a:p>
      </dgm:t>
    </dgm:pt>
    <dgm:pt modelId="{9D824089-A331-4B96-99AB-7A223E647E5E}" type="sibTrans" cxnId="{34458EC3-49B0-4833-8189-9D5664406971}">
      <dgm:prSet/>
      <dgm:spPr/>
      <dgm:t>
        <a:bodyPr/>
        <a:lstStyle/>
        <a:p>
          <a:endParaRPr lang="en-US"/>
        </a:p>
      </dgm:t>
    </dgm:pt>
    <dgm:pt modelId="{E74C8ABD-F9CF-497E-945C-2AAB69A38B58}">
      <dgm:prSet/>
      <dgm:spPr/>
      <dgm:t>
        <a:bodyPr/>
        <a:lstStyle/>
        <a:p>
          <a:r>
            <a:rPr lang="en-GB"/>
            <a:t>Assessing the adequacy of formative learning noting the parity of mental health</a:t>
          </a:r>
          <a:endParaRPr lang="en-US"/>
        </a:p>
      </dgm:t>
    </dgm:pt>
    <dgm:pt modelId="{195F0043-1BBC-4134-A33E-EE005917E8C0}" type="parTrans" cxnId="{9F7342BD-C211-49F8-AC04-D38C1447429C}">
      <dgm:prSet/>
      <dgm:spPr/>
      <dgm:t>
        <a:bodyPr/>
        <a:lstStyle/>
        <a:p>
          <a:endParaRPr lang="en-US"/>
        </a:p>
      </dgm:t>
    </dgm:pt>
    <dgm:pt modelId="{22CB3673-C3C4-4C04-9C1D-98C24468B9D8}" type="sibTrans" cxnId="{9F7342BD-C211-49F8-AC04-D38C1447429C}">
      <dgm:prSet/>
      <dgm:spPr/>
      <dgm:t>
        <a:bodyPr/>
        <a:lstStyle/>
        <a:p>
          <a:endParaRPr lang="en-US"/>
        </a:p>
      </dgm:t>
    </dgm:pt>
    <dgm:pt modelId="{A9D9F6D0-B5F3-46FC-A099-CB5A13DE636E}">
      <dgm:prSet/>
      <dgm:spPr/>
      <dgm:t>
        <a:bodyPr/>
        <a:lstStyle/>
        <a:p>
          <a:r>
            <a:rPr lang="en-GB"/>
            <a:t>How to manage the PSG when a concern has been recorded by one or more respondents</a:t>
          </a:r>
          <a:endParaRPr lang="en-US"/>
        </a:p>
      </dgm:t>
    </dgm:pt>
    <dgm:pt modelId="{2112458D-3C7F-4148-A533-263145CD5B5E}" type="parTrans" cxnId="{AF297E22-A9BE-44F9-8108-288F1CF9F7BB}">
      <dgm:prSet/>
      <dgm:spPr/>
      <dgm:t>
        <a:bodyPr/>
        <a:lstStyle/>
        <a:p>
          <a:endParaRPr lang="en-US"/>
        </a:p>
      </dgm:t>
    </dgm:pt>
    <dgm:pt modelId="{5C2ABCB7-570E-47EB-BC8E-101E96FFD09F}" type="sibTrans" cxnId="{AF297E22-A9BE-44F9-8108-288F1CF9F7BB}">
      <dgm:prSet/>
      <dgm:spPr/>
      <dgm:t>
        <a:bodyPr/>
        <a:lstStyle/>
        <a:p>
          <a:endParaRPr lang="en-US"/>
        </a:p>
      </dgm:t>
    </dgm:pt>
    <dgm:pt modelId="{D70FA98E-CD6B-4EC0-AD8C-F7A49A2561E9}">
      <dgm:prSet/>
      <dgm:spPr/>
      <dgm:t>
        <a:bodyPr/>
        <a:lstStyle/>
        <a:p>
          <a:r>
            <a:rPr lang="en-GB"/>
            <a:t>How to review and feedback on the summary narrative </a:t>
          </a:r>
          <a:endParaRPr lang="en-US"/>
        </a:p>
      </dgm:t>
    </dgm:pt>
    <dgm:pt modelId="{328D4BC1-CA51-4312-944A-702415E5895D}" type="parTrans" cxnId="{8E21BC7C-5F8F-47BE-B875-176BD607D4D1}">
      <dgm:prSet/>
      <dgm:spPr/>
      <dgm:t>
        <a:bodyPr/>
        <a:lstStyle/>
        <a:p>
          <a:endParaRPr lang="en-US"/>
        </a:p>
      </dgm:t>
    </dgm:pt>
    <dgm:pt modelId="{85A58F8D-84F8-46C0-A44E-DF6CD97F2D16}" type="sibTrans" cxnId="{8E21BC7C-5F8F-47BE-B875-176BD607D4D1}">
      <dgm:prSet/>
      <dgm:spPr/>
      <dgm:t>
        <a:bodyPr/>
        <a:lstStyle/>
        <a:p>
          <a:endParaRPr lang="en-US"/>
        </a:p>
      </dgm:t>
    </dgm:pt>
    <dgm:pt modelId="{BD4BD847-53CF-445B-B33F-808071EEE893}" type="pres">
      <dgm:prSet presAssocID="{A0520B46-02A5-457C-A28C-C994BE9B6382}" presName="vert0" presStyleCnt="0">
        <dgm:presLayoutVars>
          <dgm:dir/>
          <dgm:animOne val="branch"/>
          <dgm:animLvl val="lvl"/>
        </dgm:presLayoutVars>
      </dgm:prSet>
      <dgm:spPr/>
    </dgm:pt>
    <dgm:pt modelId="{5E893D4E-721B-493E-83C9-94ECBBEECF21}" type="pres">
      <dgm:prSet presAssocID="{F91F306F-002D-455D-883F-6FE49CB3B5E2}" presName="thickLine" presStyleLbl="alignNode1" presStyleIdx="0" presStyleCnt="5"/>
      <dgm:spPr/>
    </dgm:pt>
    <dgm:pt modelId="{D156CA03-C178-4EAB-8DAC-751A1CBF9BF3}" type="pres">
      <dgm:prSet presAssocID="{F91F306F-002D-455D-883F-6FE49CB3B5E2}" presName="horz1" presStyleCnt="0"/>
      <dgm:spPr/>
    </dgm:pt>
    <dgm:pt modelId="{86A66A27-D4B0-4776-BE10-0417BDDCF281}" type="pres">
      <dgm:prSet presAssocID="{F91F306F-002D-455D-883F-6FE49CB3B5E2}" presName="tx1" presStyleLbl="revTx" presStyleIdx="0" presStyleCnt="5"/>
      <dgm:spPr/>
    </dgm:pt>
    <dgm:pt modelId="{901D8961-02CC-4B2D-B3E9-A5CDF4581E15}" type="pres">
      <dgm:prSet presAssocID="{F91F306F-002D-455D-883F-6FE49CB3B5E2}" presName="vert1" presStyleCnt="0"/>
      <dgm:spPr/>
    </dgm:pt>
    <dgm:pt modelId="{98C5C8F5-C733-458D-9C90-5A729BF8CAE4}" type="pres">
      <dgm:prSet presAssocID="{54DA852E-DDC0-47DC-8FDC-B1469F0EA271}" presName="thickLine" presStyleLbl="alignNode1" presStyleIdx="1" presStyleCnt="5"/>
      <dgm:spPr/>
    </dgm:pt>
    <dgm:pt modelId="{30AABEF1-A8A3-45D0-9494-9E97A63BF52E}" type="pres">
      <dgm:prSet presAssocID="{54DA852E-DDC0-47DC-8FDC-B1469F0EA271}" presName="horz1" presStyleCnt="0"/>
      <dgm:spPr/>
    </dgm:pt>
    <dgm:pt modelId="{7746A589-E6D2-4861-8BBE-A7A53141C408}" type="pres">
      <dgm:prSet presAssocID="{54DA852E-DDC0-47DC-8FDC-B1469F0EA271}" presName="tx1" presStyleLbl="revTx" presStyleIdx="1" presStyleCnt="5"/>
      <dgm:spPr/>
    </dgm:pt>
    <dgm:pt modelId="{87F0CC91-90CA-4A53-AD7B-9BC209F4B975}" type="pres">
      <dgm:prSet presAssocID="{54DA852E-DDC0-47DC-8FDC-B1469F0EA271}" presName="vert1" presStyleCnt="0"/>
      <dgm:spPr/>
    </dgm:pt>
    <dgm:pt modelId="{7C0CBD96-B922-4BDD-A444-68FF8F009031}" type="pres">
      <dgm:prSet presAssocID="{E74C8ABD-F9CF-497E-945C-2AAB69A38B58}" presName="thickLine" presStyleLbl="alignNode1" presStyleIdx="2" presStyleCnt="5"/>
      <dgm:spPr/>
    </dgm:pt>
    <dgm:pt modelId="{5CE8DD41-4545-4CE7-8D1E-9E181793311F}" type="pres">
      <dgm:prSet presAssocID="{E74C8ABD-F9CF-497E-945C-2AAB69A38B58}" presName="horz1" presStyleCnt="0"/>
      <dgm:spPr/>
    </dgm:pt>
    <dgm:pt modelId="{AED13FDD-1CB1-4BEC-8466-EFB291EE98B5}" type="pres">
      <dgm:prSet presAssocID="{E74C8ABD-F9CF-497E-945C-2AAB69A38B58}" presName="tx1" presStyleLbl="revTx" presStyleIdx="2" presStyleCnt="5"/>
      <dgm:spPr/>
    </dgm:pt>
    <dgm:pt modelId="{891C1DD4-8C30-4AAA-BB25-F8A411746DCC}" type="pres">
      <dgm:prSet presAssocID="{E74C8ABD-F9CF-497E-945C-2AAB69A38B58}" presName="vert1" presStyleCnt="0"/>
      <dgm:spPr/>
    </dgm:pt>
    <dgm:pt modelId="{60AF7730-048D-4867-B3C2-4E830DD353BA}" type="pres">
      <dgm:prSet presAssocID="{A9D9F6D0-B5F3-46FC-A099-CB5A13DE636E}" presName="thickLine" presStyleLbl="alignNode1" presStyleIdx="3" presStyleCnt="5"/>
      <dgm:spPr/>
    </dgm:pt>
    <dgm:pt modelId="{6ABF7716-2F0E-4DF5-9584-BD090931E4D9}" type="pres">
      <dgm:prSet presAssocID="{A9D9F6D0-B5F3-46FC-A099-CB5A13DE636E}" presName="horz1" presStyleCnt="0"/>
      <dgm:spPr/>
    </dgm:pt>
    <dgm:pt modelId="{7FC32DA2-02A8-4696-B228-14873E3AF95B}" type="pres">
      <dgm:prSet presAssocID="{A9D9F6D0-B5F3-46FC-A099-CB5A13DE636E}" presName="tx1" presStyleLbl="revTx" presStyleIdx="3" presStyleCnt="5"/>
      <dgm:spPr/>
    </dgm:pt>
    <dgm:pt modelId="{EF50FD97-02BE-4075-B46E-73604DC0657A}" type="pres">
      <dgm:prSet presAssocID="{A9D9F6D0-B5F3-46FC-A099-CB5A13DE636E}" presName="vert1" presStyleCnt="0"/>
      <dgm:spPr/>
    </dgm:pt>
    <dgm:pt modelId="{32CA73AF-121B-4FAB-9719-49545A1646E7}" type="pres">
      <dgm:prSet presAssocID="{D70FA98E-CD6B-4EC0-AD8C-F7A49A2561E9}" presName="thickLine" presStyleLbl="alignNode1" presStyleIdx="4" presStyleCnt="5"/>
      <dgm:spPr/>
    </dgm:pt>
    <dgm:pt modelId="{812FCB4E-2B48-466C-8CF9-D2CEB75A257E}" type="pres">
      <dgm:prSet presAssocID="{D70FA98E-CD6B-4EC0-AD8C-F7A49A2561E9}" presName="horz1" presStyleCnt="0"/>
      <dgm:spPr/>
    </dgm:pt>
    <dgm:pt modelId="{B7519735-6F94-476D-8436-BB9189D1A501}" type="pres">
      <dgm:prSet presAssocID="{D70FA98E-CD6B-4EC0-AD8C-F7A49A2561E9}" presName="tx1" presStyleLbl="revTx" presStyleIdx="4" presStyleCnt="5"/>
      <dgm:spPr/>
    </dgm:pt>
    <dgm:pt modelId="{884C3029-927B-4186-8C50-993DD18EBDB0}" type="pres">
      <dgm:prSet presAssocID="{D70FA98E-CD6B-4EC0-AD8C-F7A49A2561E9}" presName="vert1" presStyleCnt="0"/>
      <dgm:spPr/>
    </dgm:pt>
  </dgm:ptLst>
  <dgm:cxnLst>
    <dgm:cxn modelId="{B091731F-9D4A-40C8-AC92-D8EE72B7D207}" type="presOf" srcId="{54DA852E-DDC0-47DC-8FDC-B1469F0EA271}" destId="{7746A589-E6D2-4861-8BBE-A7A53141C408}" srcOrd="0" destOrd="0" presId="urn:microsoft.com/office/officeart/2008/layout/LinedList"/>
    <dgm:cxn modelId="{AF297E22-A9BE-44F9-8108-288F1CF9F7BB}" srcId="{A0520B46-02A5-457C-A28C-C994BE9B6382}" destId="{A9D9F6D0-B5F3-46FC-A099-CB5A13DE636E}" srcOrd="3" destOrd="0" parTransId="{2112458D-3C7F-4148-A533-263145CD5B5E}" sibTransId="{5C2ABCB7-570E-47EB-BC8E-101E96FFD09F}"/>
    <dgm:cxn modelId="{383E5330-B0A9-40F6-9CA3-F71888D31BD7}" type="presOf" srcId="{D70FA98E-CD6B-4EC0-AD8C-F7A49A2561E9}" destId="{B7519735-6F94-476D-8436-BB9189D1A501}" srcOrd="0" destOrd="0" presId="urn:microsoft.com/office/officeart/2008/layout/LinedList"/>
    <dgm:cxn modelId="{CB892A44-4D8C-4387-9131-4F79495BB88F}" type="presOf" srcId="{F91F306F-002D-455D-883F-6FE49CB3B5E2}" destId="{86A66A27-D4B0-4776-BE10-0417BDDCF281}" srcOrd="0" destOrd="0" presId="urn:microsoft.com/office/officeart/2008/layout/LinedList"/>
    <dgm:cxn modelId="{BF5A0165-6C58-4303-96A2-A8FA4C2A59B5}" type="presOf" srcId="{A0520B46-02A5-457C-A28C-C994BE9B6382}" destId="{BD4BD847-53CF-445B-B33F-808071EEE893}" srcOrd="0" destOrd="0" presId="urn:microsoft.com/office/officeart/2008/layout/LinedList"/>
    <dgm:cxn modelId="{8E21BC7C-5F8F-47BE-B875-176BD607D4D1}" srcId="{A0520B46-02A5-457C-A28C-C994BE9B6382}" destId="{D70FA98E-CD6B-4EC0-AD8C-F7A49A2561E9}" srcOrd="4" destOrd="0" parTransId="{328D4BC1-CA51-4312-944A-702415E5895D}" sibTransId="{85A58F8D-84F8-46C0-A44E-DF6CD97F2D16}"/>
    <dgm:cxn modelId="{2CD8A48E-FEA4-421E-8E9B-6A476C5128D9}" type="presOf" srcId="{E74C8ABD-F9CF-497E-945C-2AAB69A38B58}" destId="{AED13FDD-1CB1-4BEC-8466-EFB291EE98B5}" srcOrd="0" destOrd="0" presId="urn:microsoft.com/office/officeart/2008/layout/LinedList"/>
    <dgm:cxn modelId="{9F7342BD-C211-49F8-AC04-D38C1447429C}" srcId="{A0520B46-02A5-457C-A28C-C994BE9B6382}" destId="{E74C8ABD-F9CF-497E-945C-2AAB69A38B58}" srcOrd="2" destOrd="0" parTransId="{195F0043-1BBC-4134-A33E-EE005917E8C0}" sibTransId="{22CB3673-C3C4-4C04-9C1D-98C24468B9D8}"/>
    <dgm:cxn modelId="{34458EC3-49B0-4833-8189-9D5664406971}" srcId="{A0520B46-02A5-457C-A28C-C994BE9B6382}" destId="{54DA852E-DDC0-47DC-8FDC-B1469F0EA271}" srcOrd="1" destOrd="0" parTransId="{593DEC9D-C0FF-4049-BAD3-6EB38A9B363E}" sibTransId="{9D824089-A331-4B96-99AB-7A223E647E5E}"/>
    <dgm:cxn modelId="{463492C8-0BD4-4CDA-B73B-FABC92B22D20}" srcId="{A0520B46-02A5-457C-A28C-C994BE9B6382}" destId="{F91F306F-002D-455D-883F-6FE49CB3B5E2}" srcOrd="0" destOrd="0" parTransId="{B58A439E-8402-4996-8D2A-FD7EEF8598EA}" sibTransId="{5E2F1D71-841C-40BA-B046-9F9AE73A0F1D}"/>
    <dgm:cxn modelId="{BC3A3AE7-4056-4228-B062-63A06279B3AC}" type="presOf" srcId="{A9D9F6D0-B5F3-46FC-A099-CB5A13DE636E}" destId="{7FC32DA2-02A8-4696-B228-14873E3AF95B}" srcOrd="0" destOrd="0" presId="urn:microsoft.com/office/officeart/2008/layout/LinedList"/>
    <dgm:cxn modelId="{668A65ED-4D2C-49F0-8466-4FB751782E78}" type="presParOf" srcId="{BD4BD847-53CF-445B-B33F-808071EEE893}" destId="{5E893D4E-721B-493E-83C9-94ECBBEECF21}" srcOrd="0" destOrd="0" presId="urn:microsoft.com/office/officeart/2008/layout/LinedList"/>
    <dgm:cxn modelId="{F91F23EB-76DD-40B0-A4C5-58168150066E}" type="presParOf" srcId="{BD4BD847-53CF-445B-B33F-808071EEE893}" destId="{D156CA03-C178-4EAB-8DAC-751A1CBF9BF3}" srcOrd="1" destOrd="0" presId="urn:microsoft.com/office/officeart/2008/layout/LinedList"/>
    <dgm:cxn modelId="{BCA88EB4-49DE-4184-8DB3-044917C38584}" type="presParOf" srcId="{D156CA03-C178-4EAB-8DAC-751A1CBF9BF3}" destId="{86A66A27-D4B0-4776-BE10-0417BDDCF281}" srcOrd="0" destOrd="0" presId="urn:microsoft.com/office/officeart/2008/layout/LinedList"/>
    <dgm:cxn modelId="{D781BB1D-5F40-4C8B-A334-542D8D1BF962}" type="presParOf" srcId="{D156CA03-C178-4EAB-8DAC-751A1CBF9BF3}" destId="{901D8961-02CC-4B2D-B3E9-A5CDF4581E15}" srcOrd="1" destOrd="0" presId="urn:microsoft.com/office/officeart/2008/layout/LinedList"/>
    <dgm:cxn modelId="{1FB2600F-8198-471E-A08D-6F81648759C5}" type="presParOf" srcId="{BD4BD847-53CF-445B-B33F-808071EEE893}" destId="{98C5C8F5-C733-458D-9C90-5A729BF8CAE4}" srcOrd="2" destOrd="0" presId="urn:microsoft.com/office/officeart/2008/layout/LinedList"/>
    <dgm:cxn modelId="{5C2D0541-AB0D-4435-AA66-1CDE77625046}" type="presParOf" srcId="{BD4BD847-53CF-445B-B33F-808071EEE893}" destId="{30AABEF1-A8A3-45D0-9494-9E97A63BF52E}" srcOrd="3" destOrd="0" presId="urn:microsoft.com/office/officeart/2008/layout/LinedList"/>
    <dgm:cxn modelId="{CD4C624C-CA5F-4990-94AE-4C1FF0C206EB}" type="presParOf" srcId="{30AABEF1-A8A3-45D0-9494-9E97A63BF52E}" destId="{7746A589-E6D2-4861-8BBE-A7A53141C408}" srcOrd="0" destOrd="0" presId="urn:microsoft.com/office/officeart/2008/layout/LinedList"/>
    <dgm:cxn modelId="{34EB8192-F374-4CE9-857A-A495FBBB1BA7}" type="presParOf" srcId="{30AABEF1-A8A3-45D0-9494-9E97A63BF52E}" destId="{87F0CC91-90CA-4A53-AD7B-9BC209F4B975}" srcOrd="1" destOrd="0" presId="urn:microsoft.com/office/officeart/2008/layout/LinedList"/>
    <dgm:cxn modelId="{D67525F4-0E8D-4A70-9E44-081F4579CF6D}" type="presParOf" srcId="{BD4BD847-53CF-445B-B33F-808071EEE893}" destId="{7C0CBD96-B922-4BDD-A444-68FF8F009031}" srcOrd="4" destOrd="0" presId="urn:microsoft.com/office/officeart/2008/layout/LinedList"/>
    <dgm:cxn modelId="{49A77FB1-FD7F-4385-8BBB-0D314C89BB4D}" type="presParOf" srcId="{BD4BD847-53CF-445B-B33F-808071EEE893}" destId="{5CE8DD41-4545-4CE7-8D1E-9E181793311F}" srcOrd="5" destOrd="0" presId="urn:microsoft.com/office/officeart/2008/layout/LinedList"/>
    <dgm:cxn modelId="{36507B52-8CF3-47F4-95F3-E680CDEC8524}" type="presParOf" srcId="{5CE8DD41-4545-4CE7-8D1E-9E181793311F}" destId="{AED13FDD-1CB1-4BEC-8466-EFB291EE98B5}" srcOrd="0" destOrd="0" presId="urn:microsoft.com/office/officeart/2008/layout/LinedList"/>
    <dgm:cxn modelId="{82BD8B86-0642-482E-9686-52F8767EE566}" type="presParOf" srcId="{5CE8DD41-4545-4CE7-8D1E-9E181793311F}" destId="{891C1DD4-8C30-4AAA-BB25-F8A411746DCC}" srcOrd="1" destOrd="0" presId="urn:microsoft.com/office/officeart/2008/layout/LinedList"/>
    <dgm:cxn modelId="{37B3F699-EEF8-410F-B433-28353AFB3E2F}" type="presParOf" srcId="{BD4BD847-53CF-445B-B33F-808071EEE893}" destId="{60AF7730-048D-4867-B3C2-4E830DD353BA}" srcOrd="6" destOrd="0" presId="urn:microsoft.com/office/officeart/2008/layout/LinedList"/>
    <dgm:cxn modelId="{6EE2D306-F66B-4530-9502-DFAC55E8581B}" type="presParOf" srcId="{BD4BD847-53CF-445B-B33F-808071EEE893}" destId="{6ABF7716-2F0E-4DF5-9584-BD090931E4D9}" srcOrd="7" destOrd="0" presId="urn:microsoft.com/office/officeart/2008/layout/LinedList"/>
    <dgm:cxn modelId="{90AF50E7-3943-459E-A19E-5B112AEEA2B9}" type="presParOf" srcId="{6ABF7716-2F0E-4DF5-9584-BD090931E4D9}" destId="{7FC32DA2-02A8-4696-B228-14873E3AF95B}" srcOrd="0" destOrd="0" presId="urn:microsoft.com/office/officeart/2008/layout/LinedList"/>
    <dgm:cxn modelId="{3B7C8949-9805-4070-987D-C801B115F240}" type="presParOf" srcId="{6ABF7716-2F0E-4DF5-9584-BD090931E4D9}" destId="{EF50FD97-02BE-4075-B46E-73604DC0657A}" srcOrd="1" destOrd="0" presId="urn:microsoft.com/office/officeart/2008/layout/LinedList"/>
    <dgm:cxn modelId="{33699B5F-881C-41EE-AE10-82993ED25A5E}" type="presParOf" srcId="{BD4BD847-53CF-445B-B33F-808071EEE893}" destId="{32CA73AF-121B-4FAB-9719-49545A1646E7}" srcOrd="8" destOrd="0" presId="urn:microsoft.com/office/officeart/2008/layout/LinedList"/>
    <dgm:cxn modelId="{775B113E-B9C5-4CFC-8B7B-60DB49902CB3}" type="presParOf" srcId="{BD4BD847-53CF-445B-B33F-808071EEE893}" destId="{812FCB4E-2B48-466C-8CF9-D2CEB75A257E}" srcOrd="9" destOrd="0" presId="urn:microsoft.com/office/officeart/2008/layout/LinedList"/>
    <dgm:cxn modelId="{5FB7B989-3443-42E2-BB4F-83A7A405CBE1}" type="presParOf" srcId="{812FCB4E-2B48-466C-8CF9-D2CEB75A257E}" destId="{B7519735-6F94-476D-8436-BB9189D1A501}" srcOrd="0" destOrd="0" presId="urn:microsoft.com/office/officeart/2008/layout/LinedList"/>
    <dgm:cxn modelId="{2AA3362C-F4DC-4753-A667-AA1D72FD10DC}" type="presParOf" srcId="{812FCB4E-2B48-466C-8CF9-D2CEB75A257E}" destId="{884C3029-927B-4186-8C50-993DD18EBDB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E66137-0756-4F98-A0C9-61FB18AB6528}" type="doc">
      <dgm:prSet loTypeId="urn:microsoft.com/office/officeart/2008/layout/LinedList" loCatId="list" qsTypeId="urn:microsoft.com/office/officeart/2005/8/quickstyle/simple1" qsCatId="simple" csTypeId="urn:microsoft.com/office/officeart/2005/8/colors/accent0_3" csCatId="mainScheme"/>
      <dgm:spPr/>
      <dgm:t>
        <a:bodyPr/>
        <a:lstStyle/>
        <a:p>
          <a:endParaRPr lang="en-US"/>
        </a:p>
      </dgm:t>
    </dgm:pt>
    <dgm:pt modelId="{D22DE966-D690-47AE-86F7-8AE44C3B244B}">
      <dgm:prSet/>
      <dgm:spPr/>
      <dgm:t>
        <a:bodyPr/>
        <a:lstStyle/>
        <a:p>
          <a:r>
            <a:rPr lang="en-GB"/>
            <a:t>Each FD is required to provide 1 satisfactory PSG report per training year</a:t>
          </a:r>
          <a:endParaRPr lang="en-US"/>
        </a:p>
      </dgm:t>
    </dgm:pt>
    <dgm:pt modelId="{3BEC07E1-0CCF-4245-91CF-ACA021316BA7}" type="parTrans" cxnId="{4ED0A325-8B4F-48CB-ABCC-48B85945AE2B}">
      <dgm:prSet/>
      <dgm:spPr/>
      <dgm:t>
        <a:bodyPr/>
        <a:lstStyle/>
        <a:p>
          <a:endParaRPr lang="en-US"/>
        </a:p>
      </dgm:t>
    </dgm:pt>
    <dgm:pt modelId="{2EA2CAE5-1F2D-4BEE-9F76-B7C16A37F8BB}" type="sibTrans" cxnId="{4ED0A325-8B4F-48CB-ABCC-48B85945AE2B}">
      <dgm:prSet/>
      <dgm:spPr/>
      <dgm:t>
        <a:bodyPr/>
        <a:lstStyle/>
        <a:p>
          <a:endParaRPr lang="en-US"/>
        </a:p>
      </dgm:t>
    </dgm:pt>
    <dgm:pt modelId="{A63FA750-AD61-44C8-89A7-F890047CC383}">
      <dgm:prSet/>
      <dgm:spPr/>
      <dgm:t>
        <a:bodyPr/>
        <a:lstStyle/>
        <a:p>
          <a:r>
            <a:rPr lang="en-GB"/>
            <a:t>PSG provides feedback on clinical care, quality and safety, teamworking and partnership with colleagues and staff.</a:t>
          </a:r>
          <a:endParaRPr lang="en-US"/>
        </a:p>
      </dgm:t>
    </dgm:pt>
    <dgm:pt modelId="{7F49F4BF-90A5-422A-80E0-DDF17D89CBC2}" type="parTrans" cxnId="{E622377C-C07C-498C-B3C5-04AFFEA86CE7}">
      <dgm:prSet/>
      <dgm:spPr/>
      <dgm:t>
        <a:bodyPr/>
        <a:lstStyle/>
        <a:p>
          <a:endParaRPr lang="en-US"/>
        </a:p>
      </dgm:t>
    </dgm:pt>
    <dgm:pt modelId="{7ED440DF-9113-4271-9ECE-3086B9C31132}" type="sibTrans" cxnId="{E622377C-C07C-498C-B3C5-04AFFEA86CE7}">
      <dgm:prSet/>
      <dgm:spPr/>
      <dgm:t>
        <a:bodyPr/>
        <a:lstStyle/>
        <a:p>
          <a:endParaRPr lang="en-US"/>
        </a:p>
      </dgm:t>
    </dgm:pt>
    <dgm:pt modelId="{404FBCC3-5F44-4435-9BC6-4E08FF8F2E76}">
      <dgm:prSet/>
      <dgm:spPr/>
      <dgm:t>
        <a:bodyPr/>
        <a:lstStyle/>
        <a:p>
          <a:r>
            <a:rPr lang="en-GB"/>
            <a:t>It can be used to document excellence</a:t>
          </a:r>
          <a:endParaRPr lang="en-US"/>
        </a:p>
      </dgm:t>
    </dgm:pt>
    <dgm:pt modelId="{274B64AF-9A95-43DA-859F-AAAF6635E11B}" type="parTrans" cxnId="{DBDA70A1-1360-49AB-875B-A89E3103FF3F}">
      <dgm:prSet/>
      <dgm:spPr/>
      <dgm:t>
        <a:bodyPr/>
        <a:lstStyle/>
        <a:p>
          <a:endParaRPr lang="en-US"/>
        </a:p>
      </dgm:t>
    </dgm:pt>
    <dgm:pt modelId="{115FB2E7-4FC6-4191-A3E7-EDB4B6252CE1}" type="sibTrans" cxnId="{DBDA70A1-1360-49AB-875B-A89E3103FF3F}">
      <dgm:prSet/>
      <dgm:spPr/>
      <dgm:t>
        <a:bodyPr/>
        <a:lstStyle/>
        <a:p>
          <a:endParaRPr lang="en-US"/>
        </a:p>
      </dgm:t>
    </dgm:pt>
    <dgm:pt modelId="{D5FAF212-B13D-4882-B4D7-06FB43327261}">
      <dgm:prSet/>
      <dgm:spPr/>
      <dgm:t>
        <a:bodyPr/>
        <a:lstStyle/>
        <a:p>
          <a:r>
            <a:rPr lang="en-GB"/>
            <a:t>It provides different information to the TAB which focusses on communication and accessibility</a:t>
          </a:r>
          <a:endParaRPr lang="en-US"/>
        </a:p>
      </dgm:t>
    </dgm:pt>
    <dgm:pt modelId="{DCFE4827-02D7-4E59-82E7-FAF55772DB3F}" type="parTrans" cxnId="{84A461F2-3304-4622-BCC8-9E5B07F2C93A}">
      <dgm:prSet/>
      <dgm:spPr/>
      <dgm:t>
        <a:bodyPr/>
        <a:lstStyle/>
        <a:p>
          <a:endParaRPr lang="en-US"/>
        </a:p>
      </dgm:t>
    </dgm:pt>
    <dgm:pt modelId="{AFC0EEE4-73C3-4431-94A0-23FF433D7B63}" type="sibTrans" cxnId="{84A461F2-3304-4622-BCC8-9E5B07F2C93A}">
      <dgm:prSet/>
      <dgm:spPr/>
      <dgm:t>
        <a:bodyPr/>
        <a:lstStyle/>
        <a:p>
          <a:endParaRPr lang="en-US"/>
        </a:p>
      </dgm:t>
    </dgm:pt>
    <dgm:pt modelId="{1C8FEEC8-F949-451E-88DE-3F8F296AF4FE}" type="pres">
      <dgm:prSet presAssocID="{84E66137-0756-4F98-A0C9-61FB18AB6528}" presName="vert0" presStyleCnt="0">
        <dgm:presLayoutVars>
          <dgm:dir/>
          <dgm:animOne val="branch"/>
          <dgm:animLvl val="lvl"/>
        </dgm:presLayoutVars>
      </dgm:prSet>
      <dgm:spPr/>
    </dgm:pt>
    <dgm:pt modelId="{C55B3655-4966-4605-8D38-F6EFC7FEC712}" type="pres">
      <dgm:prSet presAssocID="{D22DE966-D690-47AE-86F7-8AE44C3B244B}" presName="thickLine" presStyleLbl="alignNode1" presStyleIdx="0" presStyleCnt="4"/>
      <dgm:spPr/>
    </dgm:pt>
    <dgm:pt modelId="{739ED853-DD06-4C59-A2C7-DBC0603DF37E}" type="pres">
      <dgm:prSet presAssocID="{D22DE966-D690-47AE-86F7-8AE44C3B244B}" presName="horz1" presStyleCnt="0"/>
      <dgm:spPr/>
    </dgm:pt>
    <dgm:pt modelId="{A4474C5E-4789-4025-BF84-881A16EEB57F}" type="pres">
      <dgm:prSet presAssocID="{D22DE966-D690-47AE-86F7-8AE44C3B244B}" presName="tx1" presStyleLbl="revTx" presStyleIdx="0" presStyleCnt="4"/>
      <dgm:spPr/>
    </dgm:pt>
    <dgm:pt modelId="{19493E82-CEC3-47C3-B2E6-21024B3E8A9E}" type="pres">
      <dgm:prSet presAssocID="{D22DE966-D690-47AE-86F7-8AE44C3B244B}" presName="vert1" presStyleCnt="0"/>
      <dgm:spPr/>
    </dgm:pt>
    <dgm:pt modelId="{CE9E46C2-94D4-4F54-9256-0225A6588320}" type="pres">
      <dgm:prSet presAssocID="{A63FA750-AD61-44C8-89A7-F890047CC383}" presName="thickLine" presStyleLbl="alignNode1" presStyleIdx="1" presStyleCnt="4"/>
      <dgm:spPr/>
    </dgm:pt>
    <dgm:pt modelId="{801ECF65-4962-4480-823C-27562DB46B7E}" type="pres">
      <dgm:prSet presAssocID="{A63FA750-AD61-44C8-89A7-F890047CC383}" presName="horz1" presStyleCnt="0"/>
      <dgm:spPr/>
    </dgm:pt>
    <dgm:pt modelId="{74FB1B89-7DD7-4715-B43C-83DBD9773FCC}" type="pres">
      <dgm:prSet presAssocID="{A63FA750-AD61-44C8-89A7-F890047CC383}" presName="tx1" presStyleLbl="revTx" presStyleIdx="1" presStyleCnt="4"/>
      <dgm:spPr/>
    </dgm:pt>
    <dgm:pt modelId="{D4C998A5-2FAE-4A7A-9ADE-CE7DF089EA52}" type="pres">
      <dgm:prSet presAssocID="{A63FA750-AD61-44C8-89A7-F890047CC383}" presName="vert1" presStyleCnt="0"/>
      <dgm:spPr/>
    </dgm:pt>
    <dgm:pt modelId="{50F651B5-FD0D-400C-92F0-F5393CAA023E}" type="pres">
      <dgm:prSet presAssocID="{404FBCC3-5F44-4435-9BC6-4E08FF8F2E76}" presName="thickLine" presStyleLbl="alignNode1" presStyleIdx="2" presStyleCnt="4"/>
      <dgm:spPr/>
    </dgm:pt>
    <dgm:pt modelId="{288B9334-F03C-40FD-8741-016452FC5496}" type="pres">
      <dgm:prSet presAssocID="{404FBCC3-5F44-4435-9BC6-4E08FF8F2E76}" presName="horz1" presStyleCnt="0"/>
      <dgm:spPr/>
    </dgm:pt>
    <dgm:pt modelId="{8A36CDAF-2CA6-45CF-925B-1A460C7412EC}" type="pres">
      <dgm:prSet presAssocID="{404FBCC3-5F44-4435-9BC6-4E08FF8F2E76}" presName="tx1" presStyleLbl="revTx" presStyleIdx="2" presStyleCnt="4"/>
      <dgm:spPr/>
    </dgm:pt>
    <dgm:pt modelId="{02EBC867-AAB6-4803-ACFE-A14489D16F85}" type="pres">
      <dgm:prSet presAssocID="{404FBCC3-5F44-4435-9BC6-4E08FF8F2E76}" presName="vert1" presStyleCnt="0"/>
      <dgm:spPr/>
    </dgm:pt>
    <dgm:pt modelId="{8A685E21-9806-49AD-9B1B-7E94FA7D3976}" type="pres">
      <dgm:prSet presAssocID="{D5FAF212-B13D-4882-B4D7-06FB43327261}" presName="thickLine" presStyleLbl="alignNode1" presStyleIdx="3" presStyleCnt="4"/>
      <dgm:spPr/>
    </dgm:pt>
    <dgm:pt modelId="{CE02C696-8B92-4C16-9555-A4904BEE0678}" type="pres">
      <dgm:prSet presAssocID="{D5FAF212-B13D-4882-B4D7-06FB43327261}" presName="horz1" presStyleCnt="0"/>
      <dgm:spPr/>
    </dgm:pt>
    <dgm:pt modelId="{14E5F484-5A07-4B5A-A527-07F499C6CC28}" type="pres">
      <dgm:prSet presAssocID="{D5FAF212-B13D-4882-B4D7-06FB43327261}" presName="tx1" presStyleLbl="revTx" presStyleIdx="3" presStyleCnt="4"/>
      <dgm:spPr/>
    </dgm:pt>
    <dgm:pt modelId="{5C18AC18-CC8C-42AA-A935-1775CC6E3646}" type="pres">
      <dgm:prSet presAssocID="{D5FAF212-B13D-4882-B4D7-06FB43327261}" presName="vert1" presStyleCnt="0"/>
      <dgm:spPr/>
    </dgm:pt>
  </dgm:ptLst>
  <dgm:cxnLst>
    <dgm:cxn modelId="{4ED0A325-8B4F-48CB-ABCC-48B85945AE2B}" srcId="{84E66137-0756-4F98-A0C9-61FB18AB6528}" destId="{D22DE966-D690-47AE-86F7-8AE44C3B244B}" srcOrd="0" destOrd="0" parTransId="{3BEC07E1-0CCF-4245-91CF-ACA021316BA7}" sibTransId="{2EA2CAE5-1F2D-4BEE-9F76-B7C16A37F8BB}"/>
    <dgm:cxn modelId="{31E11D2F-1AA3-44CA-9CEF-B30DA6561EFE}" type="presOf" srcId="{D5FAF212-B13D-4882-B4D7-06FB43327261}" destId="{14E5F484-5A07-4B5A-A527-07F499C6CC28}" srcOrd="0" destOrd="0" presId="urn:microsoft.com/office/officeart/2008/layout/LinedList"/>
    <dgm:cxn modelId="{D25FCA40-461C-4FA6-8365-FD275EA08C88}" type="presOf" srcId="{A63FA750-AD61-44C8-89A7-F890047CC383}" destId="{74FB1B89-7DD7-4715-B43C-83DBD9773FCC}" srcOrd="0" destOrd="0" presId="urn:microsoft.com/office/officeart/2008/layout/LinedList"/>
    <dgm:cxn modelId="{E622377C-C07C-498C-B3C5-04AFFEA86CE7}" srcId="{84E66137-0756-4F98-A0C9-61FB18AB6528}" destId="{A63FA750-AD61-44C8-89A7-F890047CC383}" srcOrd="1" destOrd="0" parTransId="{7F49F4BF-90A5-422A-80E0-DDF17D89CBC2}" sibTransId="{7ED440DF-9113-4271-9ECE-3086B9C31132}"/>
    <dgm:cxn modelId="{FF3DB987-BB46-4CC5-9A53-953DA9F92380}" type="presOf" srcId="{84E66137-0756-4F98-A0C9-61FB18AB6528}" destId="{1C8FEEC8-F949-451E-88DE-3F8F296AF4FE}" srcOrd="0" destOrd="0" presId="urn:microsoft.com/office/officeart/2008/layout/LinedList"/>
    <dgm:cxn modelId="{DBDA70A1-1360-49AB-875B-A89E3103FF3F}" srcId="{84E66137-0756-4F98-A0C9-61FB18AB6528}" destId="{404FBCC3-5F44-4435-9BC6-4E08FF8F2E76}" srcOrd="2" destOrd="0" parTransId="{274B64AF-9A95-43DA-859F-AAAF6635E11B}" sibTransId="{115FB2E7-4FC6-4191-A3E7-EDB4B6252CE1}"/>
    <dgm:cxn modelId="{95C899A2-D1F7-4B14-90FA-0B6D1502CEA3}" type="presOf" srcId="{D22DE966-D690-47AE-86F7-8AE44C3B244B}" destId="{A4474C5E-4789-4025-BF84-881A16EEB57F}" srcOrd="0" destOrd="0" presId="urn:microsoft.com/office/officeart/2008/layout/LinedList"/>
    <dgm:cxn modelId="{BC4D9FB5-636C-4F7E-A6BC-9BA5596383E3}" type="presOf" srcId="{404FBCC3-5F44-4435-9BC6-4E08FF8F2E76}" destId="{8A36CDAF-2CA6-45CF-925B-1A460C7412EC}" srcOrd="0" destOrd="0" presId="urn:microsoft.com/office/officeart/2008/layout/LinedList"/>
    <dgm:cxn modelId="{84A461F2-3304-4622-BCC8-9E5B07F2C93A}" srcId="{84E66137-0756-4F98-A0C9-61FB18AB6528}" destId="{D5FAF212-B13D-4882-B4D7-06FB43327261}" srcOrd="3" destOrd="0" parTransId="{DCFE4827-02D7-4E59-82E7-FAF55772DB3F}" sibTransId="{AFC0EEE4-73C3-4431-94A0-23FF433D7B63}"/>
    <dgm:cxn modelId="{45A3000F-0EC5-42B0-BDFA-8EA369EC6D74}" type="presParOf" srcId="{1C8FEEC8-F949-451E-88DE-3F8F296AF4FE}" destId="{C55B3655-4966-4605-8D38-F6EFC7FEC712}" srcOrd="0" destOrd="0" presId="urn:microsoft.com/office/officeart/2008/layout/LinedList"/>
    <dgm:cxn modelId="{B62E92AC-0B90-40AE-9A82-042DC19C3D1A}" type="presParOf" srcId="{1C8FEEC8-F949-451E-88DE-3F8F296AF4FE}" destId="{739ED853-DD06-4C59-A2C7-DBC0603DF37E}" srcOrd="1" destOrd="0" presId="urn:microsoft.com/office/officeart/2008/layout/LinedList"/>
    <dgm:cxn modelId="{0B5136EE-A5E8-4664-A44E-2A70F5D160CB}" type="presParOf" srcId="{739ED853-DD06-4C59-A2C7-DBC0603DF37E}" destId="{A4474C5E-4789-4025-BF84-881A16EEB57F}" srcOrd="0" destOrd="0" presId="urn:microsoft.com/office/officeart/2008/layout/LinedList"/>
    <dgm:cxn modelId="{C13AF3E0-0FBD-4ED3-B494-B16A2470C69D}" type="presParOf" srcId="{739ED853-DD06-4C59-A2C7-DBC0603DF37E}" destId="{19493E82-CEC3-47C3-B2E6-21024B3E8A9E}" srcOrd="1" destOrd="0" presId="urn:microsoft.com/office/officeart/2008/layout/LinedList"/>
    <dgm:cxn modelId="{13EFDB76-C420-4AB6-A513-D6C9ED9D9C3D}" type="presParOf" srcId="{1C8FEEC8-F949-451E-88DE-3F8F296AF4FE}" destId="{CE9E46C2-94D4-4F54-9256-0225A6588320}" srcOrd="2" destOrd="0" presId="urn:microsoft.com/office/officeart/2008/layout/LinedList"/>
    <dgm:cxn modelId="{DF026DD2-9121-4324-A17C-CFBA30972018}" type="presParOf" srcId="{1C8FEEC8-F949-451E-88DE-3F8F296AF4FE}" destId="{801ECF65-4962-4480-823C-27562DB46B7E}" srcOrd="3" destOrd="0" presId="urn:microsoft.com/office/officeart/2008/layout/LinedList"/>
    <dgm:cxn modelId="{340F5655-78A5-4088-B0EF-C7EF747788FC}" type="presParOf" srcId="{801ECF65-4962-4480-823C-27562DB46B7E}" destId="{74FB1B89-7DD7-4715-B43C-83DBD9773FCC}" srcOrd="0" destOrd="0" presId="urn:microsoft.com/office/officeart/2008/layout/LinedList"/>
    <dgm:cxn modelId="{DFA892ED-6D18-42B4-AE94-F86CB52F3B07}" type="presParOf" srcId="{801ECF65-4962-4480-823C-27562DB46B7E}" destId="{D4C998A5-2FAE-4A7A-9ADE-CE7DF089EA52}" srcOrd="1" destOrd="0" presId="urn:microsoft.com/office/officeart/2008/layout/LinedList"/>
    <dgm:cxn modelId="{58FD13FB-875C-4F2F-9371-E65459313134}" type="presParOf" srcId="{1C8FEEC8-F949-451E-88DE-3F8F296AF4FE}" destId="{50F651B5-FD0D-400C-92F0-F5393CAA023E}" srcOrd="4" destOrd="0" presId="urn:microsoft.com/office/officeart/2008/layout/LinedList"/>
    <dgm:cxn modelId="{09E40307-75A3-4C82-AEF3-2364E86CDF1E}" type="presParOf" srcId="{1C8FEEC8-F949-451E-88DE-3F8F296AF4FE}" destId="{288B9334-F03C-40FD-8741-016452FC5496}" srcOrd="5" destOrd="0" presId="urn:microsoft.com/office/officeart/2008/layout/LinedList"/>
    <dgm:cxn modelId="{8D0151FB-2BD5-4190-8C4C-78C1EDA8B0FC}" type="presParOf" srcId="{288B9334-F03C-40FD-8741-016452FC5496}" destId="{8A36CDAF-2CA6-45CF-925B-1A460C7412EC}" srcOrd="0" destOrd="0" presId="urn:microsoft.com/office/officeart/2008/layout/LinedList"/>
    <dgm:cxn modelId="{6CC25210-47FF-4A6E-9276-62EF42ED9DBE}" type="presParOf" srcId="{288B9334-F03C-40FD-8741-016452FC5496}" destId="{02EBC867-AAB6-4803-ACFE-A14489D16F85}" srcOrd="1" destOrd="0" presId="urn:microsoft.com/office/officeart/2008/layout/LinedList"/>
    <dgm:cxn modelId="{1A4D25FD-2512-4511-9B8F-88B4EE654864}" type="presParOf" srcId="{1C8FEEC8-F949-451E-88DE-3F8F296AF4FE}" destId="{8A685E21-9806-49AD-9B1B-7E94FA7D3976}" srcOrd="6" destOrd="0" presId="urn:microsoft.com/office/officeart/2008/layout/LinedList"/>
    <dgm:cxn modelId="{3E3A078C-275A-4FFE-868A-5FF3499FF602}" type="presParOf" srcId="{1C8FEEC8-F949-451E-88DE-3F8F296AF4FE}" destId="{CE02C696-8B92-4C16-9555-A4904BEE0678}" srcOrd="7" destOrd="0" presId="urn:microsoft.com/office/officeart/2008/layout/LinedList"/>
    <dgm:cxn modelId="{3B657109-0303-457B-AF66-42B20E77C457}" type="presParOf" srcId="{CE02C696-8B92-4C16-9555-A4904BEE0678}" destId="{14E5F484-5A07-4B5A-A527-07F499C6CC28}" srcOrd="0" destOrd="0" presId="urn:microsoft.com/office/officeart/2008/layout/LinedList"/>
    <dgm:cxn modelId="{153D9CE4-01F7-4EAF-804A-1B47115DBA65}" type="presParOf" srcId="{CE02C696-8B92-4C16-9555-A4904BEE0678}" destId="{5C18AC18-CC8C-42AA-A935-1775CC6E364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893D4E-721B-493E-83C9-94ECBBEECF21}">
      <dsp:nvSpPr>
        <dsp:cNvPr id="0" name=""/>
        <dsp:cNvSpPr/>
      </dsp:nvSpPr>
      <dsp:spPr>
        <a:xfrm>
          <a:off x="0" y="531"/>
          <a:ext cx="10515600"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A66A27-D4B0-4776-BE10-0417BDDCF281}">
      <dsp:nvSpPr>
        <dsp:cNvPr id="0" name=""/>
        <dsp:cNvSpPr/>
      </dsp:nvSpPr>
      <dsp:spPr>
        <a:xfrm>
          <a:off x="0" y="53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a:t>Delivering difficult feedback</a:t>
          </a:r>
          <a:endParaRPr lang="en-US" sz="2400" kern="1200"/>
        </a:p>
      </dsp:txBody>
      <dsp:txXfrm>
        <a:off x="0" y="531"/>
        <a:ext cx="10515600" cy="870055"/>
      </dsp:txXfrm>
    </dsp:sp>
    <dsp:sp modelId="{98C5C8F5-C733-458D-9C90-5A729BF8CAE4}">
      <dsp:nvSpPr>
        <dsp:cNvPr id="0" name=""/>
        <dsp:cNvSpPr/>
      </dsp:nvSpPr>
      <dsp:spPr>
        <a:xfrm>
          <a:off x="0" y="870586"/>
          <a:ext cx="10515600"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46A589-E6D2-4861-8BBE-A7A53141C408}">
      <dsp:nvSpPr>
        <dsp:cNvPr id="0" name=""/>
        <dsp:cNvSpPr/>
      </dsp:nvSpPr>
      <dsp:spPr>
        <a:xfrm>
          <a:off x="0" y="87058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a:t>Assessing the adequacy of formative learning in the context of no specific numbers of SLEs</a:t>
          </a:r>
          <a:endParaRPr lang="en-US" sz="2400" kern="1200"/>
        </a:p>
      </dsp:txBody>
      <dsp:txXfrm>
        <a:off x="0" y="870586"/>
        <a:ext cx="10515600" cy="870055"/>
      </dsp:txXfrm>
    </dsp:sp>
    <dsp:sp modelId="{7C0CBD96-B922-4BDD-A444-68FF8F009031}">
      <dsp:nvSpPr>
        <dsp:cNvPr id="0" name=""/>
        <dsp:cNvSpPr/>
      </dsp:nvSpPr>
      <dsp:spPr>
        <a:xfrm>
          <a:off x="0" y="1740641"/>
          <a:ext cx="10515600"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D13FDD-1CB1-4BEC-8466-EFB291EE98B5}">
      <dsp:nvSpPr>
        <dsp:cNvPr id="0" name=""/>
        <dsp:cNvSpPr/>
      </dsp:nvSpPr>
      <dsp:spPr>
        <a:xfrm>
          <a:off x="0" y="174064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a:t>Assessing the adequacy of formative learning noting the parity of mental health</a:t>
          </a:r>
          <a:endParaRPr lang="en-US" sz="2400" kern="1200"/>
        </a:p>
      </dsp:txBody>
      <dsp:txXfrm>
        <a:off x="0" y="1740641"/>
        <a:ext cx="10515600" cy="870055"/>
      </dsp:txXfrm>
    </dsp:sp>
    <dsp:sp modelId="{60AF7730-048D-4867-B3C2-4E830DD353BA}">
      <dsp:nvSpPr>
        <dsp:cNvPr id="0" name=""/>
        <dsp:cNvSpPr/>
      </dsp:nvSpPr>
      <dsp:spPr>
        <a:xfrm>
          <a:off x="0" y="2610696"/>
          <a:ext cx="10515600"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C32DA2-02A8-4696-B228-14873E3AF95B}">
      <dsp:nvSpPr>
        <dsp:cNvPr id="0" name=""/>
        <dsp:cNvSpPr/>
      </dsp:nvSpPr>
      <dsp:spPr>
        <a:xfrm>
          <a:off x="0" y="261069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a:t>How to manage the PSG when a concern has been recorded by one or more respondents</a:t>
          </a:r>
          <a:endParaRPr lang="en-US" sz="2400" kern="1200"/>
        </a:p>
      </dsp:txBody>
      <dsp:txXfrm>
        <a:off x="0" y="2610696"/>
        <a:ext cx="10515600" cy="870055"/>
      </dsp:txXfrm>
    </dsp:sp>
    <dsp:sp modelId="{32CA73AF-121B-4FAB-9719-49545A1646E7}">
      <dsp:nvSpPr>
        <dsp:cNvPr id="0" name=""/>
        <dsp:cNvSpPr/>
      </dsp:nvSpPr>
      <dsp:spPr>
        <a:xfrm>
          <a:off x="0" y="3480751"/>
          <a:ext cx="10515600"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519735-6F94-476D-8436-BB9189D1A501}">
      <dsp:nvSpPr>
        <dsp:cNvPr id="0" name=""/>
        <dsp:cNvSpPr/>
      </dsp:nvSpPr>
      <dsp:spPr>
        <a:xfrm>
          <a:off x="0" y="348075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a:t>How to review and feedback on the summary narrative </a:t>
          </a:r>
          <a:endParaRPr lang="en-US" sz="2400" kern="1200"/>
        </a:p>
      </dsp:txBody>
      <dsp:txXfrm>
        <a:off x="0" y="3480751"/>
        <a:ext cx="10515600" cy="8700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5B3655-4966-4605-8D38-F6EFC7FEC712}">
      <dsp:nvSpPr>
        <dsp:cNvPr id="0" name=""/>
        <dsp:cNvSpPr/>
      </dsp:nvSpPr>
      <dsp:spPr>
        <a:xfrm>
          <a:off x="0" y="0"/>
          <a:ext cx="6900512"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474C5E-4789-4025-BF84-881A16EEB57F}">
      <dsp:nvSpPr>
        <dsp:cNvPr id="0" name=""/>
        <dsp:cNvSpPr/>
      </dsp:nvSpPr>
      <dsp:spPr>
        <a:xfrm>
          <a:off x="0" y="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Each FD is required to provide 1 satisfactory PSG report per training year</a:t>
          </a:r>
          <a:endParaRPr lang="en-US" sz="2700" kern="1200"/>
        </a:p>
      </dsp:txBody>
      <dsp:txXfrm>
        <a:off x="0" y="0"/>
        <a:ext cx="6900512" cy="1384035"/>
      </dsp:txXfrm>
    </dsp:sp>
    <dsp:sp modelId="{CE9E46C2-94D4-4F54-9256-0225A6588320}">
      <dsp:nvSpPr>
        <dsp:cNvPr id="0" name=""/>
        <dsp:cNvSpPr/>
      </dsp:nvSpPr>
      <dsp:spPr>
        <a:xfrm>
          <a:off x="0" y="1384035"/>
          <a:ext cx="6900512"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FB1B89-7DD7-4715-B43C-83DBD9773FCC}">
      <dsp:nvSpPr>
        <dsp:cNvPr id="0" name=""/>
        <dsp:cNvSpPr/>
      </dsp:nvSpPr>
      <dsp:spPr>
        <a:xfrm>
          <a:off x="0" y="138403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PSG provides feedback on clinical care, quality and safety, teamworking and partnership with colleagues and staff.</a:t>
          </a:r>
          <a:endParaRPr lang="en-US" sz="2700" kern="1200"/>
        </a:p>
      </dsp:txBody>
      <dsp:txXfrm>
        <a:off x="0" y="1384035"/>
        <a:ext cx="6900512" cy="1384035"/>
      </dsp:txXfrm>
    </dsp:sp>
    <dsp:sp modelId="{50F651B5-FD0D-400C-92F0-F5393CAA023E}">
      <dsp:nvSpPr>
        <dsp:cNvPr id="0" name=""/>
        <dsp:cNvSpPr/>
      </dsp:nvSpPr>
      <dsp:spPr>
        <a:xfrm>
          <a:off x="0" y="2768070"/>
          <a:ext cx="6900512"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36CDAF-2CA6-45CF-925B-1A460C7412EC}">
      <dsp:nvSpPr>
        <dsp:cNvPr id="0" name=""/>
        <dsp:cNvSpPr/>
      </dsp:nvSpPr>
      <dsp:spPr>
        <a:xfrm>
          <a:off x="0" y="276807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It can be used to document excellence</a:t>
          </a:r>
          <a:endParaRPr lang="en-US" sz="2700" kern="1200"/>
        </a:p>
      </dsp:txBody>
      <dsp:txXfrm>
        <a:off x="0" y="2768070"/>
        <a:ext cx="6900512" cy="1384035"/>
      </dsp:txXfrm>
    </dsp:sp>
    <dsp:sp modelId="{8A685E21-9806-49AD-9B1B-7E94FA7D3976}">
      <dsp:nvSpPr>
        <dsp:cNvPr id="0" name=""/>
        <dsp:cNvSpPr/>
      </dsp:nvSpPr>
      <dsp:spPr>
        <a:xfrm>
          <a:off x="0" y="4152105"/>
          <a:ext cx="6900512"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E5F484-5A07-4B5A-A527-07F499C6CC28}">
      <dsp:nvSpPr>
        <dsp:cNvPr id="0" name=""/>
        <dsp:cNvSpPr/>
      </dsp:nvSpPr>
      <dsp:spPr>
        <a:xfrm>
          <a:off x="0" y="415210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It provides different information to the TAB which focusses on communication and accessibility</a:t>
          </a:r>
          <a:endParaRPr lang="en-US" sz="2700" kern="1200"/>
        </a:p>
      </dsp:txBody>
      <dsp:txXfrm>
        <a:off x="0" y="4152105"/>
        <a:ext cx="6900512" cy="138403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B750A5-30E9-4FEC-8E45-2ECB83CFB376}" type="datetimeFigureOut">
              <a:rPr lang="en-GB" smtClean="0"/>
              <a:t>19/03/2025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15A3EA-7796-4109-9204-865D1E0B79C6}" type="slidenum">
              <a:rPr lang="en-GB" smtClean="0"/>
              <a:t>‹#›</a:t>
            </a:fld>
            <a:endParaRPr lang="en-GB"/>
          </a:p>
        </p:txBody>
      </p:sp>
    </p:spTree>
    <p:extLst>
      <p:ext uri="{BB962C8B-B14F-4D97-AF65-F5344CB8AC3E}">
        <p14:creationId xmlns:p14="http://schemas.microsoft.com/office/powerpoint/2010/main" val="963415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Curriculum rewritten to map to GMC Professional Capabilities Framework and to evolve with medical practice. All new F1s will start on New Curriculum. All starting F2 will move on to New Curriculum. Out of sync trainees will remain in current curriculum until they move into F2.</a:t>
            </a:r>
          </a:p>
        </p:txBody>
      </p:sp>
      <p:sp>
        <p:nvSpPr>
          <p:cNvPr id="4" name="Slide Number Placeholder 3"/>
          <p:cNvSpPr>
            <a:spLocks noGrp="1"/>
          </p:cNvSpPr>
          <p:nvPr>
            <p:ph type="sldNum" sz="quarter" idx="5"/>
          </p:nvPr>
        </p:nvSpPr>
        <p:spPr/>
        <p:txBody>
          <a:bodyPr/>
          <a:lstStyle/>
          <a:p>
            <a:fld id="{54D6DEFC-9017-43AF-913D-F27C51CFFDD9}" type="slidenum">
              <a:rPr lang="en-GB" smtClean="0"/>
              <a:pPr/>
              <a:t>2</a:t>
            </a:fld>
            <a:endParaRPr lang="en-GB"/>
          </a:p>
        </p:txBody>
      </p:sp>
    </p:spTree>
    <p:extLst>
      <p:ext uri="{BB962C8B-B14F-4D97-AF65-F5344CB8AC3E}">
        <p14:creationId xmlns:p14="http://schemas.microsoft.com/office/powerpoint/2010/main" val="4004645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a:t>
            </a:r>
            <a:r>
              <a:rPr lang="en-GB" baseline="0" dirty="0"/>
              <a:t> New Curriculum has more emphasis on mental health – with significant evidence of mental health learning required.</a:t>
            </a:r>
          </a:p>
          <a:p>
            <a:r>
              <a:rPr lang="en-GB" baseline="0" dirty="0"/>
              <a:t>Focus on learning in community / primary care / chronic settings. Not just acute hospital care.</a:t>
            </a:r>
            <a:endParaRPr lang="en-GB" dirty="0"/>
          </a:p>
        </p:txBody>
      </p:sp>
      <p:sp>
        <p:nvSpPr>
          <p:cNvPr id="4" name="Slide Number Placeholder 3"/>
          <p:cNvSpPr>
            <a:spLocks noGrp="1"/>
          </p:cNvSpPr>
          <p:nvPr>
            <p:ph type="sldNum" sz="quarter" idx="5"/>
          </p:nvPr>
        </p:nvSpPr>
        <p:spPr/>
        <p:txBody>
          <a:bodyPr/>
          <a:lstStyle/>
          <a:p>
            <a:fld id="{54D6DEFC-9017-43AF-913D-F27C51CFFDD9}" type="slidenum">
              <a:rPr lang="en-GB" smtClean="0"/>
              <a:pPr/>
              <a:t>3</a:t>
            </a:fld>
            <a:endParaRPr lang="en-GB"/>
          </a:p>
        </p:txBody>
      </p:sp>
    </p:spTree>
    <p:extLst>
      <p:ext uri="{BB962C8B-B14F-4D97-AF65-F5344CB8AC3E}">
        <p14:creationId xmlns:p14="http://schemas.microsoft.com/office/powerpoint/2010/main" val="2586812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professional capability (FPC) is further</a:t>
            </a:r>
            <a:r>
              <a:rPr lang="en-GB" baseline="0" dirty="0"/>
              <a:t> expanded on in the curriculum. There are also a list of behaviours for the FPCs that differentiate the level expected of F1 and F2.</a:t>
            </a:r>
            <a:r>
              <a:rPr lang="en-GB" dirty="0"/>
              <a:t> All FPCs must be evidenced appropriately by ARCP.</a:t>
            </a:r>
          </a:p>
        </p:txBody>
      </p:sp>
      <p:sp>
        <p:nvSpPr>
          <p:cNvPr id="4" name="Slide Number Placeholder 3"/>
          <p:cNvSpPr>
            <a:spLocks noGrp="1"/>
          </p:cNvSpPr>
          <p:nvPr>
            <p:ph type="sldNum" sz="quarter" idx="5"/>
          </p:nvPr>
        </p:nvSpPr>
        <p:spPr/>
        <p:txBody>
          <a:bodyPr/>
          <a:lstStyle/>
          <a:p>
            <a:fld id="{54D6DEFC-9017-43AF-913D-F27C51CFFDD9}" type="slidenum">
              <a:rPr lang="en-GB" smtClean="0"/>
              <a:pPr/>
              <a:t>4</a:t>
            </a:fld>
            <a:endParaRPr lang="en-GB"/>
          </a:p>
        </p:txBody>
      </p:sp>
    </p:spTree>
    <p:extLst>
      <p:ext uri="{BB962C8B-B14F-4D97-AF65-F5344CB8AC3E}">
        <p14:creationId xmlns:p14="http://schemas.microsoft.com/office/powerpoint/2010/main" val="2473285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best evidence</a:t>
            </a:r>
            <a:r>
              <a:rPr lang="en-GB" baseline="0" dirty="0"/>
              <a:t> is demonstrated in the workplace and recorded via SLEs. There is an expectation that FDs will have a range of evidence for the FPCs across</a:t>
            </a:r>
            <a:r>
              <a:rPr lang="en-GB" dirty="0"/>
              <a:t> the hierarchy of evidence</a:t>
            </a:r>
            <a:r>
              <a:rPr lang="en-GB" baseline="0" dirty="0"/>
              <a:t>. Clinical performance should not just be evidenced with learning and reflection.</a:t>
            </a:r>
            <a:endParaRPr lang="en-GB" dirty="0"/>
          </a:p>
        </p:txBody>
      </p:sp>
      <p:sp>
        <p:nvSpPr>
          <p:cNvPr id="4" name="Slide Number Placeholder 3"/>
          <p:cNvSpPr>
            <a:spLocks noGrp="1"/>
          </p:cNvSpPr>
          <p:nvPr>
            <p:ph type="sldNum" sz="quarter" idx="5"/>
          </p:nvPr>
        </p:nvSpPr>
        <p:spPr/>
        <p:txBody>
          <a:bodyPr/>
          <a:lstStyle/>
          <a:p>
            <a:fld id="{54D6DEFC-9017-43AF-913D-F27C51CFFDD9}" type="slidenum">
              <a:rPr lang="en-GB" smtClean="0"/>
              <a:pPr/>
              <a:t>5</a:t>
            </a:fld>
            <a:endParaRPr lang="en-GB"/>
          </a:p>
        </p:txBody>
      </p:sp>
    </p:spTree>
    <p:extLst>
      <p:ext uri="{BB962C8B-B14F-4D97-AF65-F5344CB8AC3E}">
        <p14:creationId xmlns:p14="http://schemas.microsoft.com/office/powerpoint/2010/main" val="1674782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4D6DEFC-9017-43AF-913D-F27C51CFFDD9}" type="slidenum">
              <a:rPr lang="en-GB" smtClean="0"/>
              <a:pPr/>
              <a:t>6</a:t>
            </a:fld>
            <a:endParaRPr lang="en-GB"/>
          </a:p>
        </p:txBody>
      </p:sp>
    </p:spTree>
    <p:extLst>
      <p:ext uri="{BB962C8B-B14F-4D97-AF65-F5344CB8AC3E}">
        <p14:creationId xmlns:p14="http://schemas.microsoft.com/office/powerpoint/2010/main" val="157650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F15A3EA-7796-4109-9204-865D1E0B79C6}" type="slidenum">
              <a:rPr lang="en-GB" smtClean="0"/>
              <a:t>8</a:t>
            </a:fld>
            <a:endParaRPr lang="en-GB"/>
          </a:p>
        </p:txBody>
      </p:sp>
    </p:spTree>
    <p:extLst>
      <p:ext uri="{BB962C8B-B14F-4D97-AF65-F5344CB8AC3E}">
        <p14:creationId xmlns:p14="http://schemas.microsoft.com/office/powerpoint/2010/main" val="2865861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EFC13-A00D-4E9A-09B3-1BDAC9BF2BA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225D345B-3E66-5178-3116-DC055FBD56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3BC1905B-BD9B-4AA4-00FB-2DB3B6D6DCFE}"/>
              </a:ext>
            </a:extLst>
          </p:cNvPr>
          <p:cNvSpPr>
            <a:spLocks noGrp="1"/>
          </p:cNvSpPr>
          <p:nvPr>
            <p:ph type="dt" sz="half" idx="10"/>
          </p:nvPr>
        </p:nvSpPr>
        <p:spPr/>
        <p:txBody>
          <a:bodyPr/>
          <a:lstStyle/>
          <a:p>
            <a:fld id="{441903EA-25A4-45BF-8280-145DA46F1BF3}" type="datetimeFigureOut">
              <a:rPr lang="en-GB" smtClean="0"/>
              <a:t>19/03/2025</a:t>
            </a:fld>
            <a:endParaRPr lang="en-GB"/>
          </a:p>
        </p:txBody>
      </p:sp>
      <p:sp>
        <p:nvSpPr>
          <p:cNvPr id="5" name="Footer Placeholder 4">
            <a:extLst>
              <a:ext uri="{FF2B5EF4-FFF2-40B4-BE49-F238E27FC236}">
                <a16:creationId xmlns:a16="http://schemas.microsoft.com/office/drawing/2014/main" id="{29601590-1D84-F415-0EDB-798D2E6EF1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F0F6C9-9674-5AE2-FB58-79D3FBAC2846}"/>
              </a:ext>
            </a:extLst>
          </p:cNvPr>
          <p:cNvSpPr>
            <a:spLocks noGrp="1"/>
          </p:cNvSpPr>
          <p:nvPr>
            <p:ph type="sldNum" sz="quarter" idx="12"/>
          </p:nvPr>
        </p:nvSpPr>
        <p:spPr/>
        <p:txBody>
          <a:bodyPr/>
          <a:lstStyle/>
          <a:p>
            <a:fld id="{1683B104-DE09-4708-AA75-88C2E06B5FDB}" type="slidenum">
              <a:rPr lang="en-GB" smtClean="0"/>
              <a:t>‹#›</a:t>
            </a:fld>
            <a:endParaRPr lang="en-GB"/>
          </a:p>
        </p:txBody>
      </p:sp>
    </p:spTree>
    <p:extLst>
      <p:ext uri="{BB962C8B-B14F-4D97-AF65-F5344CB8AC3E}">
        <p14:creationId xmlns:p14="http://schemas.microsoft.com/office/powerpoint/2010/main" val="1578340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0CCB5-568C-62E4-8D2E-286C3BF4CFD4}"/>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64941679-4602-B797-014E-191D0D69E4B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A8971E3-5C72-F32E-2759-B848FD886794}"/>
              </a:ext>
            </a:extLst>
          </p:cNvPr>
          <p:cNvSpPr>
            <a:spLocks noGrp="1"/>
          </p:cNvSpPr>
          <p:nvPr>
            <p:ph type="dt" sz="half" idx="10"/>
          </p:nvPr>
        </p:nvSpPr>
        <p:spPr/>
        <p:txBody>
          <a:bodyPr/>
          <a:lstStyle/>
          <a:p>
            <a:fld id="{441903EA-25A4-45BF-8280-145DA46F1BF3}" type="datetimeFigureOut">
              <a:rPr lang="en-GB" smtClean="0"/>
              <a:t>19/03/2025</a:t>
            </a:fld>
            <a:endParaRPr lang="en-GB"/>
          </a:p>
        </p:txBody>
      </p:sp>
      <p:sp>
        <p:nvSpPr>
          <p:cNvPr id="5" name="Footer Placeholder 4">
            <a:extLst>
              <a:ext uri="{FF2B5EF4-FFF2-40B4-BE49-F238E27FC236}">
                <a16:creationId xmlns:a16="http://schemas.microsoft.com/office/drawing/2014/main" id="{5581028B-0008-DDA2-825E-2B1B37E691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008B46-5F78-00A8-CF25-7E376B27FF78}"/>
              </a:ext>
            </a:extLst>
          </p:cNvPr>
          <p:cNvSpPr>
            <a:spLocks noGrp="1"/>
          </p:cNvSpPr>
          <p:nvPr>
            <p:ph type="sldNum" sz="quarter" idx="12"/>
          </p:nvPr>
        </p:nvSpPr>
        <p:spPr/>
        <p:txBody>
          <a:bodyPr/>
          <a:lstStyle/>
          <a:p>
            <a:fld id="{1683B104-DE09-4708-AA75-88C2E06B5FDB}" type="slidenum">
              <a:rPr lang="en-GB" smtClean="0"/>
              <a:t>‹#›</a:t>
            </a:fld>
            <a:endParaRPr lang="en-GB"/>
          </a:p>
        </p:txBody>
      </p:sp>
    </p:spTree>
    <p:extLst>
      <p:ext uri="{BB962C8B-B14F-4D97-AF65-F5344CB8AC3E}">
        <p14:creationId xmlns:p14="http://schemas.microsoft.com/office/powerpoint/2010/main" val="2533285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58EDE0-406A-60F1-FEC2-62103CD708B1}"/>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C27AABB5-8003-4E22-2674-1EE4778CFBB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B8EB097-2EE8-986F-A941-EC124AC99952}"/>
              </a:ext>
            </a:extLst>
          </p:cNvPr>
          <p:cNvSpPr>
            <a:spLocks noGrp="1"/>
          </p:cNvSpPr>
          <p:nvPr>
            <p:ph type="dt" sz="half" idx="10"/>
          </p:nvPr>
        </p:nvSpPr>
        <p:spPr/>
        <p:txBody>
          <a:bodyPr/>
          <a:lstStyle/>
          <a:p>
            <a:fld id="{441903EA-25A4-45BF-8280-145DA46F1BF3}" type="datetimeFigureOut">
              <a:rPr lang="en-GB" smtClean="0"/>
              <a:t>19/03/2025</a:t>
            </a:fld>
            <a:endParaRPr lang="en-GB"/>
          </a:p>
        </p:txBody>
      </p:sp>
      <p:sp>
        <p:nvSpPr>
          <p:cNvPr id="5" name="Footer Placeholder 4">
            <a:extLst>
              <a:ext uri="{FF2B5EF4-FFF2-40B4-BE49-F238E27FC236}">
                <a16:creationId xmlns:a16="http://schemas.microsoft.com/office/drawing/2014/main" id="{9BA39C94-F046-525D-9764-857C722D49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611F66-CF9A-A00D-F6B1-73F1F19D0339}"/>
              </a:ext>
            </a:extLst>
          </p:cNvPr>
          <p:cNvSpPr>
            <a:spLocks noGrp="1"/>
          </p:cNvSpPr>
          <p:nvPr>
            <p:ph type="sldNum" sz="quarter" idx="12"/>
          </p:nvPr>
        </p:nvSpPr>
        <p:spPr/>
        <p:txBody>
          <a:bodyPr/>
          <a:lstStyle/>
          <a:p>
            <a:fld id="{1683B104-DE09-4708-AA75-88C2E06B5FDB}" type="slidenum">
              <a:rPr lang="en-GB" smtClean="0"/>
              <a:t>‹#›</a:t>
            </a:fld>
            <a:endParaRPr lang="en-GB"/>
          </a:p>
        </p:txBody>
      </p:sp>
    </p:spTree>
    <p:extLst>
      <p:ext uri="{BB962C8B-B14F-4D97-AF65-F5344CB8AC3E}">
        <p14:creationId xmlns:p14="http://schemas.microsoft.com/office/powerpoint/2010/main" val="1917014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70551-3B3E-23AE-AAD0-69494EAE50E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495624B4-7613-2750-1E8B-ACDC44ED466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4840F56-F76F-9A58-50A1-873E1F6E98EA}"/>
              </a:ext>
            </a:extLst>
          </p:cNvPr>
          <p:cNvSpPr>
            <a:spLocks noGrp="1"/>
          </p:cNvSpPr>
          <p:nvPr>
            <p:ph type="dt" sz="half" idx="10"/>
          </p:nvPr>
        </p:nvSpPr>
        <p:spPr/>
        <p:txBody>
          <a:bodyPr/>
          <a:lstStyle/>
          <a:p>
            <a:fld id="{441903EA-25A4-45BF-8280-145DA46F1BF3}" type="datetimeFigureOut">
              <a:rPr lang="en-GB" smtClean="0"/>
              <a:t>19/03/2025</a:t>
            </a:fld>
            <a:endParaRPr lang="en-GB"/>
          </a:p>
        </p:txBody>
      </p:sp>
      <p:sp>
        <p:nvSpPr>
          <p:cNvPr id="5" name="Footer Placeholder 4">
            <a:extLst>
              <a:ext uri="{FF2B5EF4-FFF2-40B4-BE49-F238E27FC236}">
                <a16:creationId xmlns:a16="http://schemas.microsoft.com/office/drawing/2014/main" id="{779DA3D0-1D44-76E9-690B-A23C93412D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0E7CE7-3245-8FFA-2017-B17C87DB338A}"/>
              </a:ext>
            </a:extLst>
          </p:cNvPr>
          <p:cNvSpPr>
            <a:spLocks noGrp="1"/>
          </p:cNvSpPr>
          <p:nvPr>
            <p:ph type="sldNum" sz="quarter" idx="12"/>
          </p:nvPr>
        </p:nvSpPr>
        <p:spPr/>
        <p:txBody>
          <a:bodyPr/>
          <a:lstStyle/>
          <a:p>
            <a:fld id="{1683B104-DE09-4708-AA75-88C2E06B5FDB}" type="slidenum">
              <a:rPr lang="en-GB" smtClean="0"/>
              <a:t>‹#›</a:t>
            </a:fld>
            <a:endParaRPr lang="en-GB"/>
          </a:p>
        </p:txBody>
      </p:sp>
    </p:spTree>
    <p:extLst>
      <p:ext uri="{BB962C8B-B14F-4D97-AF65-F5344CB8AC3E}">
        <p14:creationId xmlns:p14="http://schemas.microsoft.com/office/powerpoint/2010/main" val="4290514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58EED-0EDE-0307-B944-3691F534BE7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03F80534-B53D-6DA4-DED7-395BA6314A5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44143E8-D744-E8A5-DEBE-8A6134437915}"/>
              </a:ext>
            </a:extLst>
          </p:cNvPr>
          <p:cNvSpPr>
            <a:spLocks noGrp="1"/>
          </p:cNvSpPr>
          <p:nvPr>
            <p:ph type="dt" sz="half" idx="10"/>
          </p:nvPr>
        </p:nvSpPr>
        <p:spPr/>
        <p:txBody>
          <a:bodyPr/>
          <a:lstStyle/>
          <a:p>
            <a:fld id="{441903EA-25A4-45BF-8280-145DA46F1BF3}" type="datetimeFigureOut">
              <a:rPr lang="en-GB" smtClean="0"/>
              <a:t>19/03/2025</a:t>
            </a:fld>
            <a:endParaRPr lang="en-GB"/>
          </a:p>
        </p:txBody>
      </p:sp>
      <p:sp>
        <p:nvSpPr>
          <p:cNvPr id="5" name="Footer Placeholder 4">
            <a:extLst>
              <a:ext uri="{FF2B5EF4-FFF2-40B4-BE49-F238E27FC236}">
                <a16:creationId xmlns:a16="http://schemas.microsoft.com/office/drawing/2014/main" id="{2721746B-55C0-CA05-ACBF-0147E8EB3E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8DA648-14C0-A278-E414-7AB1D33E65BB}"/>
              </a:ext>
            </a:extLst>
          </p:cNvPr>
          <p:cNvSpPr>
            <a:spLocks noGrp="1"/>
          </p:cNvSpPr>
          <p:nvPr>
            <p:ph type="sldNum" sz="quarter" idx="12"/>
          </p:nvPr>
        </p:nvSpPr>
        <p:spPr/>
        <p:txBody>
          <a:bodyPr/>
          <a:lstStyle/>
          <a:p>
            <a:fld id="{1683B104-DE09-4708-AA75-88C2E06B5FDB}" type="slidenum">
              <a:rPr lang="en-GB" smtClean="0"/>
              <a:t>‹#›</a:t>
            </a:fld>
            <a:endParaRPr lang="en-GB"/>
          </a:p>
        </p:txBody>
      </p:sp>
    </p:spTree>
    <p:extLst>
      <p:ext uri="{BB962C8B-B14F-4D97-AF65-F5344CB8AC3E}">
        <p14:creationId xmlns:p14="http://schemas.microsoft.com/office/powerpoint/2010/main" val="1939422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A224B-1FAF-2DD7-BB0A-29463FC582E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08927F6-A483-5ECA-8B0E-5541DCE11E7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9885C336-806F-B43D-F5AF-598A690E893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9200FE3A-A331-0847-5300-1933BA9F26AB}"/>
              </a:ext>
            </a:extLst>
          </p:cNvPr>
          <p:cNvSpPr>
            <a:spLocks noGrp="1"/>
          </p:cNvSpPr>
          <p:nvPr>
            <p:ph type="dt" sz="half" idx="10"/>
          </p:nvPr>
        </p:nvSpPr>
        <p:spPr/>
        <p:txBody>
          <a:bodyPr/>
          <a:lstStyle/>
          <a:p>
            <a:fld id="{441903EA-25A4-45BF-8280-145DA46F1BF3}" type="datetimeFigureOut">
              <a:rPr lang="en-GB" smtClean="0"/>
              <a:t>19/03/2025</a:t>
            </a:fld>
            <a:endParaRPr lang="en-GB"/>
          </a:p>
        </p:txBody>
      </p:sp>
      <p:sp>
        <p:nvSpPr>
          <p:cNvPr id="6" name="Footer Placeholder 5">
            <a:extLst>
              <a:ext uri="{FF2B5EF4-FFF2-40B4-BE49-F238E27FC236}">
                <a16:creationId xmlns:a16="http://schemas.microsoft.com/office/drawing/2014/main" id="{8C20ADCA-BB75-D3A5-FC55-76A941E5993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3C1BD7-904F-3706-5A82-25706AC684C7}"/>
              </a:ext>
            </a:extLst>
          </p:cNvPr>
          <p:cNvSpPr>
            <a:spLocks noGrp="1"/>
          </p:cNvSpPr>
          <p:nvPr>
            <p:ph type="sldNum" sz="quarter" idx="12"/>
          </p:nvPr>
        </p:nvSpPr>
        <p:spPr/>
        <p:txBody>
          <a:bodyPr/>
          <a:lstStyle/>
          <a:p>
            <a:fld id="{1683B104-DE09-4708-AA75-88C2E06B5FDB}" type="slidenum">
              <a:rPr lang="en-GB" smtClean="0"/>
              <a:t>‹#›</a:t>
            </a:fld>
            <a:endParaRPr lang="en-GB"/>
          </a:p>
        </p:txBody>
      </p:sp>
    </p:spTree>
    <p:extLst>
      <p:ext uri="{BB962C8B-B14F-4D97-AF65-F5344CB8AC3E}">
        <p14:creationId xmlns:p14="http://schemas.microsoft.com/office/powerpoint/2010/main" val="4152087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A4779-2ACC-4C25-E4CC-EA8DC688155B}"/>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41AE5EC3-74E8-CBD2-C604-103B158FD5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0E28999-A131-615B-097F-2CE4C289A14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54A79865-72D6-CDAE-BEB0-8D011DD899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448114F-EEF8-C4B7-AAF1-870DBD774EF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BB87FE86-5907-98AB-EE13-B6FAB6B6A6A0}"/>
              </a:ext>
            </a:extLst>
          </p:cNvPr>
          <p:cNvSpPr>
            <a:spLocks noGrp="1"/>
          </p:cNvSpPr>
          <p:nvPr>
            <p:ph type="dt" sz="half" idx="10"/>
          </p:nvPr>
        </p:nvSpPr>
        <p:spPr/>
        <p:txBody>
          <a:bodyPr/>
          <a:lstStyle/>
          <a:p>
            <a:fld id="{441903EA-25A4-45BF-8280-145DA46F1BF3}" type="datetimeFigureOut">
              <a:rPr lang="en-GB" smtClean="0"/>
              <a:t>19/03/2025</a:t>
            </a:fld>
            <a:endParaRPr lang="en-GB"/>
          </a:p>
        </p:txBody>
      </p:sp>
      <p:sp>
        <p:nvSpPr>
          <p:cNvPr id="8" name="Footer Placeholder 7">
            <a:extLst>
              <a:ext uri="{FF2B5EF4-FFF2-40B4-BE49-F238E27FC236}">
                <a16:creationId xmlns:a16="http://schemas.microsoft.com/office/drawing/2014/main" id="{1FB0AE0B-0754-BFFA-0ADE-B7F01642DEA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4EBD4C8-79E1-9EFF-8746-E58F7260C8B6}"/>
              </a:ext>
            </a:extLst>
          </p:cNvPr>
          <p:cNvSpPr>
            <a:spLocks noGrp="1"/>
          </p:cNvSpPr>
          <p:nvPr>
            <p:ph type="sldNum" sz="quarter" idx="12"/>
          </p:nvPr>
        </p:nvSpPr>
        <p:spPr/>
        <p:txBody>
          <a:bodyPr/>
          <a:lstStyle/>
          <a:p>
            <a:fld id="{1683B104-DE09-4708-AA75-88C2E06B5FDB}" type="slidenum">
              <a:rPr lang="en-GB" smtClean="0"/>
              <a:t>‹#›</a:t>
            </a:fld>
            <a:endParaRPr lang="en-GB"/>
          </a:p>
        </p:txBody>
      </p:sp>
    </p:spTree>
    <p:extLst>
      <p:ext uri="{BB962C8B-B14F-4D97-AF65-F5344CB8AC3E}">
        <p14:creationId xmlns:p14="http://schemas.microsoft.com/office/powerpoint/2010/main" val="1223585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3DD0-256D-CA08-E3E8-6135270A01DF}"/>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DB18055-A309-9EE9-C026-C51E02F8F2D1}"/>
              </a:ext>
            </a:extLst>
          </p:cNvPr>
          <p:cNvSpPr>
            <a:spLocks noGrp="1"/>
          </p:cNvSpPr>
          <p:nvPr>
            <p:ph type="dt" sz="half" idx="10"/>
          </p:nvPr>
        </p:nvSpPr>
        <p:spPr/>
        <p:txBody>
          <a:bodyPr/>
          <a:lstStyle/>
          <a:p>
            <a:fld id="{441903EA-25A4-45BF-8280-145DA46F1BF3}" type="datetimeFigureOut">
              <a:rPr lang="en-GB" smtClean="0"/>
              <a:t>19/03/2025</a:t>
            </a:fld>
            <a:endParaRPr lang="en-GB"/>
          </a:p>
        </p:txBody>
      </p:sp>
      <p:sp>
        <p:nvSpPr>
          <p:cNvPr id="4" name="Footer Placeholder 3">
            <a:extLst>
              <a:ext uri="{FF2B5EF4-FFF2-40B4-BE49-F238E27FC236}">
                <a16:creationId xmlns:a16="http://schemas.microsoft.com/office/drawing/2014/main" id="{EF6E5052-6A13-224C-9562-FDD97179AB3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14A46D0-A4AD-E491-2A4A-1E677DFD4926}"/>
              </a:ext>
            </a:extLst>
          </p:cNvPr>
          <p:cNvSpPr>
            <a:spLocks noGrp="1"/>
          </p:cNvSpPr>
          <p:nvPr>
            <p:ph type="sldNum" sz="quarter" idx="12"/>
          </p:nvPr>
        </p:nvSpPr>
        <p:spPr/>
        <p:txBody>
          <a:bodyPr/>
          <a:lstStyle/>
          <a:p>
            <a:fld id="{1683B104-DE09-4708-AA75-88C2E06B5FDB}" type="slidenum">
              <a:rPr lang="en-GB" smtClean="0"/>
              <a:t>‹#›</a:t>
            </a:fld>
            <a:endParaRPr lang="en-GB"/>
          </a:p>
        </p:txBody>
      </p:sp>
    </p:spTree>
    <p:extLst>
      <p:ext uri="{BB962C8B-B14F-4D97-AF65-F5344CB8AC3E}">
        <p14:creationId xmlns:p14="http://schemas.microsoft.com/office/powerpoint/2010/main" val="1864604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31E410-CECC-9CEE-A20D-E8103EE344B1}"/>
              </a:ext>
            </a:extLst>
          </p:cNvPr>
          <p:cNvSpPr>
            <a:spLocks noGrp="1"/>
          </p:cNvSpPr>
          <p:nvPr>
            <p:ph type="dt" sz="half" idx="10"/>
          </p:nvPr>
        </p:nvSpPr>
        <p:spPr/>
        <p:txBody>
          <a:bodyPr/>
          <a:lstStyle/>
          <a:p>
            <a:fld id="{441903EA-25A4-45BF-8280-145DA46F1BF3}" type="datetimeFigureOut">
              <a:rPr lang="en-GB" smtClean="0"/>
              <a:t>19/03/2025</a:t>
            </a:fld>
            <a:endParaRPr lang="en-GB"/>
          </a:p>
        </p:txBody>
      </p:sp>
      <p:sp>
        <p:nvSpPr>
          <p:cNvPr id="3" name="Footer Placeholder 2">
            <a:extLst>
              <a:ext uri="{FF2B5EF4-FFF2-40B4-BE49-F238E27FC236}">
                <a16:creationId xmlns:a16="http://schemas.microsoft.com/office/drawing/2014/main" id="{3CAF8272-737D-153C-A710-C36BCB57CED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852577-69B1-026B-8D9B-F33EA604EBCA}"/>
              </a:ext>
            </a:extLst>
          </p:cNvPr>
          <p:cNvSpPr>
            <a:spLocks noGrp="1"/>
          </p:cNvSpPr>
          <p:nvPr>
            <p:ph type="sldNum" sz="quarter" idx="12"/>
          </p:nvPr>
        </p:nvSpPr>
        <p:spPr/>
        <p:txBody>
          <a:bodyPr/>
          <a:lstStyle/>
          <a:p>
            <a:fld id="{1683B104-DE09-4708-AA75-88C2E06B5FDB}" type="slidenum">
              <a:rPr lang="en-GB" smtClean="0"/>
              <a:t>‹#›</a:t>
            </a:fld>
            <a:endParaRPr lang="en-GB"/>
          </a:p>
        </p:txBody>
      </p:sp>
    </p:spTree>
    <p:extLst>
      <p:ext uri="{BB962C8B-B14F-4D97-AF65-F5344CB8AC3E}">
        <p14:creationId xmlns:p14="http://schemas.microsoft.com/office/powerpoint/2010/main" val="338623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9ADD4-90E7-D01B-A2D7-37BC95FEED5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C8269B19-B0B8-640E-230F-E552BE94C6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164524E-2CAC-1E6D-B0F3-DE1DB05637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4B3B85D-8E9D-1327-14BD-8D8A49FE51AC}"/>
              </a:ext>
            </a:extLst>
          </p:cNvPr>
          <p:cNvSpPr>
            <a:spLocks noGrp="1"/>
          </p:cNvSpPr>
          <p:nvPr>
            <p:ph type="dt" sz="half" idx="10"/>
          </p:nvPr>
        </p:nvSpPr>
        <p:spPr/>
        <p:txBody>
          <a:bodyPr/>
          <a:lstStyle/>
          <a:p>
            <a:fld id="{441903EA-25A4-45BF-8280-145DA46F1BF3}" type="datetimeFigureOut">
              <a:rPr lang="en-GB" smtClean="0"/>
              <a:t>19/03/2025</a:t>
            </a:fld>
            <a:endParaRPr lang="en-GB"/>
          </a:p>
        </p:txBody>
      </p:sp>
      <p:sp>
        <p:nvSpPr>
          <p:cNvPr id="6" name="Footer Placeholder 5">
            <a:extLst>
              <a:ext uri="{FF2B5EF4-FFF2-40B4-BE49-F238E27FC236}">
                <a16:creationId xmlns:a16="http://schemas.microsoft.com/office/drawing/2014/main" id="{C3B29908-6207-5FBA-DB0F-5FFF38ADD40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6FE45B-247B-4BA6-7E70-4E07CCEBED40}"/>
              </a:ext>
            </a:extLst>
          </p:cNvPr>
          <p:cNvSpPr>
            <a:spLocks noGrp="1"/>
          </p:cNvSpPr>
          <p:nvPr>
            <p:ph type="sldNum" sz="quarter" idx="12"/>
          </p:nvPr>
        </p:nvSpPr>
        <p:spPr/>
        <p:txBody>
          <a:bodyPr/>
          <a:lstStyle/>
          <a:p>
            <a:fld id="{1683B104-DE09-4708-AA75-88C2E06B5FDB}" type="slidenum">
              <a:rPr lang="en-GB" smtClean="0"/>
              <a:t>‹#›</a:t>
            </a:fld>
            <a:endParaRPr lang="en-GB"/>
          </a:p>
        </p:txBody>
      </p:sp>
    </p:spTree>
    <p:extLst>
      <p:ext uri="{BB962C8B-B14F-4D97-AF65-F5344CB8AC3E}">
        <p14:creationId xmlns:p14="http://schemas.microsoft.com/office/powerpoint/2010/main" val="908213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315AD-EEB0-070D-A690-B5D940D6A57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49CDB4FF-8A18-66C6-012A-76D8CA435F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C2DFFA1-6949-C5ED-FD95-02DFBCF527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12E41F5-6579-5742-30CB-DDF6D647EA53}"/>
              </a:ext>
            </a:extLst>
          </p:cNvPr>
          <p:cNvSpPr>
            <a:spLocks noGrp="1"/>
          </p:cNvSpPr>
          <p:nvPr>
            <p:ph type="dt" sz="half" idx="10"/>
          </p:nvPr>
        </p:nvSpPr>
        <p:spPr/>
        <p:txBody>
          <a:bodyPr/>
          <a:lstStyle/>
          <a:p>
            <a:fld id="{441903EA-25A4-45BF-8280-145DA46F1BF3}" type="datetimeFigureOut">
              <a:rPr lang="en-GB" smtClean="0"/>
              <a:t>19/03/2025</a:t>
            </a:fld>
            <a:endParaRPr lang="en-GB"/>
          </a:p>
        </p:txBody>
      </p:sp>
      <p:sp>
        <p:nvSpPr>
          <p:cNvPr id="6" name="Footer Placeholder 5">
            <a:extLst>
              <a:ext uri="{FF2B5EF4-FFF2-40B4-BE49-F238E27FC236}">
                <a16:creationId xmlns:a16="http://schemas.microsoft.com/office/drawing/2014/main" id="{A0886637-0E76-7998-26BA-9046F786A08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368B88-0CE3-108A-0896-F049CC822E50}"/>
              </a:ext>
            </a:extLst>
          </p:cNvPr>
          <p:cNvSpPr>
            <a:spLocks noGrp="1"/>
          </p:cNvSpPr>
          <p:nvPr>
            <p:ph type="sldNum" sz="quarter" idx="12"/>
          </p:nvPr>
        </p:nvSpPr>
        <p:spPr/>
        <p:txBody>
          <a:bodyPr/>
          <a:lstStyle/>
          <a:p>
            <a:fld id="{1683B104-DE09-4708-AA75-88C2E06B5FDB}" type="slidenum">
              <a:rPr lang="en-GB" smtClean="0"/>
              <a:t>‹#›</a:t>
            </a:fld>
            <a:endParaRPr lang="en-GB"/>
          </a:p>
        </p:txBody>
      </p:sp>
    </p:spTree>
    <p:extLst>
      <p:ext uri="{BB962C8B-B14F-4D97-AF65-F5344CB8AC3E}">
        <p14:creationId xmlns:p14="http://schemas.microsoft.com/office/powerpoint/2010/main" val="176557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7EB3B3-298B-CA5E-C414-DF50EAFA02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95F0AC78-2377-5D64-794D-5969602F98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8E20507-AFB3-9E3F-0759-347B56A596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41903EA-25A4-45BF-8280-145DA46F1BF3}" type="datetimeFigureOut">
              <a:rPr lang="en-GB" smtClean="0"/>
              <a:t>19/03/2025</a:t>
            </a:fld>
            <a:endParaRPr lang="en-GB"/>
          </a:p>
        </p:txBody>
      </p:sp>
      <p:sp>
        <p:nvSpPr>
          <p:cNvPr id="5" name="Footer Placeholder 4">
            <a:extLst>
              <a:ext uri="{FF2B5EF4-FFF2-40B4-BE49-F238E27FC236}">
                <a16:creationId xmlns:a16="http://schemas.microsoft.com/office/drawing/2014/main" id="{3430AB69-55F6-1B05-F121-60AECE168B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4D624C4B-98FE-C4D0-3834-5910D7896A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683B104-DE09-4708-AA75-88C2E06B5FDB}" type="slidenum">
              <a:rPr lang="en-GB" smtClean="0"/>
              <a:t>‹#›</a:t>
            </a:fld>
            <a:endParaRPr lang="en-GB"/>
          </a:p>
        </p:txBody>
      </p:sp>
    </p:spTree>
    <p:extLst>
      <p:ext uri="{BB962C8B-B14F-4D97-AF65-F5344CB8AC3E}">
        <p14:creationId xmlns:p14="http://schemas.microsoft.com/office/powerpoint/2010/main" val="3614671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notesSlide" Target="../notesSlides/notesSlide1.xml"/><Relationship Id="rId7"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png"/><Relationship Id="rId9"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hyperlink" Target="https://foundationprogramme.nhs.uk/curriculum/annual-review-of-competence-progression-arcp/arcp-checklis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85276604-EA72-2C67-D9C8-C02CE0A11AE0}"/>
              </a:ext>
            </a:extLst>
          </p:cNvPr>
          <p:cNvSpPr>
            <a:spLocks noGrp="1"/>
          </p:cNvSpPr>
          <p:nvPr>
            <p:ph type="ctrTitle"/>
          </p:nvPr>
        </p:nvSpPr>
        <p:spPr>
          <a:xfrm>
            <a:off x="1314824" y="735106"/>
            <a:ext cx="10053763" cy="2928470"/>
          </a:xfrm>
        </p:spPr>
        <p:txBody>
          <a:bodyPr anchor="b">
            <a:normAutofit/>
          </a:bodyPr>
          <a:lstStyle/>
          <a:p>
            <a:pPr algn="l"/>
            <a:r>
              <a:rPr lang="en-GB" sz="4800">
                <a:solidFill>
                  <a:srgbClr val="FFFFFF"/>
                </a:solidFill>
              </a:rPr>
              <a:t>Curriculum update</a:t>
            </a:r>
          </a:p>
        </p:txBody>
      </p:sp>
      <p:sp>
        <p:nvSpPr>
          <p:cNvPr id="3" name="Subtitle 2">
            <a:extLst>
              <a:ext uri="{FF2B5EF4-FFF2-40B4-BE49-F238E27FC236}">
                <a16:creationId xmlns:a16="http://schemas.microsoft.com/office/drawing/2014/main" id="{E90F13DF-47B1-8A79-ADB6-E738E8023E5A}"/>
              </a:ext>
            </a:extLst>
          </p:cNvPr>
          <p:cNvSpPr>
            <a:spLocks noGrp="1"/>
          </p:cNvSpPr>
          <p:nvPr>
            <p:ph type="subTitle" idx="1"/>
          </p:nvPr>
        </p:nvSpPr>
        <p:spPr>
          <a:xfrm>
            <a:off x="1350682" y="4870824"/>
            <a:ext cx="10005951" cy="1458258"/>
          </a:xfrm>
        </p:spPr>
        <p:txBody>
          <a:bodyPr anchor="ctr">
            <a:normAutofit/>
          </a:bodyPr>
          <a:lstStyle/>
          <a:p>
            <a:pPr algn="l"/>
            <a:r>
              <a:rPr lang="en-GB"/>
              <a:t>Fiona Cameron</a:t>
            </a:r>
          </a:p>
          <a:p>
            <a:pPr algn="l"/>
            <a:r>
              <a:rPr lang="en-GB"/>
              <a:t>FSD Scotland </a:t>
            </a:r>
          </a:p>
          <a:p>
            <a:pPr algn="l"/>
            <a:r>
              <a:rPr lang="en-GB"/>
              <a:t>Chair AFPC</a:t>
            </a:r>
          </a:p>
          <a:p>
            <a:pPr algn="l"/>
            <a:endParaRPr lang="en-GB"/>
          </a:p>
        </p:txBody>
      </p:sp>
    </p:spTree>
    <p:extLst>
      <p:ext uri="{BB962C8B-B14F-4D97-AF65-F5344CB8AC3E}">
        <p14:creationId xmlns:p14="http://schemas.microsoft.com/office/powerpoint/2010/main" val="2025346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C1E19707-42C4-4579-B4B2-88F86362F6A8}"/>
              </a:ext>
            </a:extLst>
          </p:cNvPr>
          <p:cNvSpPr>
            <a:spLocks noGrp="1"/>
          </p:cNvSpPr>
          <p:nvPr>
            <p:ph type="title"/>
          </p:nvPr>
        </p:nvSpPr>
        <p:spPr>
          <a:xfrm>
            <a:off x="660041" y="2767106"/>
            <a:ext cx="2880828" cy="3071906"/>
          </a:xfrm>
        </p:spPr>
        <p:txBody>
          <a:bodyPr vert="horz" lIns="91440" tIns="45720" rIns="91440" bIns="45720" rtlCol="0" anchor="t">
            <a:normAutofit/>
          </a:bodyPr>
          <a:lstStyle/>
          <a:p>
            <a:br>
              <a:rPr lang="en-US" sz="2800" kern="1200">
                <a:solidFill>
                  <a:srgbClr val="FFFFFF"/>
                </a:solidFill>
                <a:latin typeface="+mj-lt"/>
                <a:ea typeface="+mj-ea"/>
                <a:cs typeface="+mj-cs"/>
              </a:rPr>
            </a:br>
            <a:r>
              <a:rPr lang="en-US" sz="2800" kern="1200">
                <a:solidFill>
                  <a:srgbClr val="FFFFFF"/>
                </a:solidFill>
                <a:latin typeface="+mj-lt"/>
                <a:ea typeface="+mj-ea"/>
                <a:cs typeface="+mj-cs"/>
              </a:rPr>
              <a:t>How to manage the PSG when a concern has been recorded by one or more respondents</a:t>
            </a:r>
            <a:br>
              <a:rPr lang="en-US" sz="2800" kern="1200">
                <a:solidFill>
                  <a:srgbClr val="FFFFFF"/>
                </a:solidFill>
                <a:latin typeface="+mj-lt"/>
                <a:ea typeface="+mj-ea"/>
                <a:cs typeface="+mj-cs"/>
              </a:rPr>
            </a:br>
            <a:endParaRPr lang="en-US" sz="2800" kern="1200">
              <a:solidFill>
                <a:srgbClr val="FFFFFF"/>
              </a:solidFill>
              <a:latin typeface="+mj-lt"/>
              <a:ea typeface="+mj-ea"/>
              <a:cs typeface="+mj-cs"/>
            </a:endParaRPr>
          </a:p>
        </p:txBody>
      </p:sp>
      <p:graphicFrame>
        <p:nvGraphicFramePr>
          <p:cNvPr id="23" name="Content Placeholder 2">
            <a:extLst>
              <a:ext uri="{FF2B5EF4-FFF2-40B4-BE49-F238E27FC236}">
                <a16:creationId xmlns:a16="http://schemas.microsoft.com/office/drawing/2014/main" id="{F4668404-4526-B966-2EEC-F4B02D0EA13E}"/>
              </a:ext>
            </a:extLst>
          </p:cNvPr>
          <p:cNvGraphicFramePr>
            <a:graphicFrameLocks noGrp="1"/>
          </p:cNvGraphicFramePr>
          <p:nvPr>
            <p:ph idx="1"/>
            <p:extLst>
              <p:ext uri="{D42A27DB-BD31-4B8C-83A1-F6EECF244321}">
                <p14:modId xmlns:p14="http://schemas.microsoft.com/office/powerpoint/2010/main" val="1270382161"/>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3841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F53286-49F6-4DE4-BDBB-FD5D87494BB3}"/>
              </a:ext>
            </a:extLst>
          </p:cNvPr>
          <p:cNvSpPr>
            <a:spLocks noGrp="1"/>
          </p:cNvSpPr>
          <p:nvPr>
            <p:ph type="title"/>
          </p:nvPr>
        </p:nvSpPr>
        <p:spPr>
          <a:xfrm>
            <a:off x="1371599" y="294538"/>
            <a:ext cx="9895951" cy="1033669"/>
          </a:xfrm>
        </p:spPr>
        <p:txBody>
          <a:bodyPr>
            <a:normAutofit/>
          </a:bodyPr>
          <a:lstStyle/>
          <a:p>
            <a:r>
              <a:rPr lang="en-GB" sz="4000">
                <a:solidFill>
                  <a:srgbClr val="FFFFFF"/>
                </a:solidFill>
              </a:rPr>
              <a:t>What to do with a noted concern on the PSG</a:t>
            </a:r>
          </a:p>
        </p:txBody>
      </p:sp>
      <p:sp>
        <p:nvSpPr>
          <p:cNvPr id="3" name="Content Placeholder 2">
            <a:extLst>
              <a:ext uri="{FF2B5EF4-FFF2-40B4-BE49-F238E27FC236}">
                <a16:creationId xmlns:a16="http://schemas.microsoft.com/office/drawing/2014/main" id="{22ABDEBE-6D2B-4526-B269-06B26977C6FE}"/>
              </a:ext>
            </a:extLst>
          </p:cNvPr>
          <p:cNvSpPr>
            <a:spLocks noGrp="1"/>
          </p:cNvSpPr>
          <p:nvPr>
            <p:ph idx="1"/>
          </p:nvPr>
        </p:nvSpPr>
        <p:spPr>
          <a:xfrm>
            <a:off x="1371599" y="2318197"/>
            <a:ext cx="9724031" cy="3683358"/>
          </a:xfrm>
        </p:spPr>
        <p:txBody>
          <a:bodyPr anchor="ctr">
            <a:normAutofit/>
          </a:bodyPr>
          <a:lstStyle/>
          <a:p>
            <a:r>
              <a:rPr lang="en-GB" sz="1700"/>
              <a:t>Feedback can be </a:t>
            </a:r>
          </a:p>
          <a:p>
            <a:pPr lvl="1"/>
            <a:r>
              <a:rPr lang="en-GB" sz="1700"/>
              <a:t>No concern</a:t>
            </a:r>
          </a:p>
          <a:p>
            <a:pPr lvl="1"/>
            <a:r>
              <a:rPr lang="en-GB" sz="1700"/>
              <a:t>Some concern</a:t>
            </a:r>
          </a:p>
          <a:p>
            <a:pPr lvl="1"/>
            <a:r>
              <a:rPr lang="en-GB" sz="1700"/>
              <a:t>Major concern</a:t>
            </a:r>
          </a:p>
          <a:p>
            <a:pPr lvl="1"/>
            <a:endParaRPr lang="en-GB" sz="1700"/>
          </a:p>
          <a:p>
            <a:r>
              <a:rPr lang="en-GB" sz="1700"/>
              <a:t> ‘ major concern’- this needs to be triangulated, further information will be required and may need further feedback</a:t>
            </a:r>
          </a:p>
          <a:p>
            <a:r>
              <a:rPr lang="en-GB" sz="1700"/>
              <a:t>Minor concern- consider this as ‘ areas for development;</a:t>
            </a:r>
          </a:p>
          <a:p>
            <a:r>
              <a:rPr lang="en-GB" sz="1700"/>
              <a:t>Review the portfolio and decide if there is alternative evidence provided to show that this is closed and remediated</a:t>
            </a:r>
          </a:p>
          <a:p>
            <a:r>
              <a:rPr lang="en-GB" sz="1700"/>
              <a:t>It may be necessary to repeat the PSG however this is not an absolute necessity of other positive evidence is provided.</a:t>
            </a:r>
          </a:p>
          <a:p>
            <a:endParaRPr lang="en-GB" sz="1700"/>
          </a:p>
        </p:txBody>
      </p:sp>
    </p:spTree>
    <p:extLst>
      <p:ext uri="{BB962C8B-B14F-4D97-AF65-F5344CB8AC3E}">
        <p14:creationId xmlns:p14="http://schemas.microsoft.com/office/powerpoint/2010/main" val="3404758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6" name="Freeform: Shape 25">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7536676-200B-D80E-09CB-1CF7BD9D2C41}"/>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en-US" sz="5400">
                <a:solidFill>
                  <a:schemeClr val="bg1">
                    <a:lumMod val="95000"/>
                    <a:lumOff val="5000"/>
                  </a:schemeClr>
                </a:solidFill>
              </a:rPr>
              <a:t>Thank you for listening</a:t>
            </a:r>
          </a:p>
        </p:txBody>
      </p:sp>
    </p:spTree>
    <p:extLst>
      <p:ext uri="{BB962C8B-B14F-4D97-AF65-F5344CB8AC3E}">
        <p14:creationId xmlns:p14="http://schemas.microsoft.com/office/powerpoint/2010/main" val="228406889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NHS Education for Scotland - mygov.scot">
            <a:extLst>
              <a:ext uri="{FF2B5EF4-FFF2-40B4-BE49-F238E27FC236}">
                <a16:creationId xmlns:a16="http://schemas.microsoft.com/office/drawing/2014/main" id="{BC5CF137-BE27-416A-B815-0BB0348183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77536" y="5765697"/>
            <a:ext cx="1178249" cy="82982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 picture containing text, clipart&#10;&#10;Description automatically generated">
            <a:extLst>
              <a:ext uri="{FF2B5EF4-FFF2-40B4-BE49-F238E27FC236}">
                <a16:creationId xmlns:a16="http://schemas.microsoft.com/office/drawing/2014/main" id="{F162D832-3409-4AD3-9473-57452904996B}"/>
              </a:ext>
            </a:extLst>
          </p:cNvPr>
          <p:cNvPicPr>
            <a:picLocks noChangeAspect="1"/>
          </p:cNvPicPr>
          <p:nvPr/>
        </p:nvPicPr>
        <p:blipFill>
          <a:blip r:embed="rId5"/>
          <a:stretch>
            <a:fillRect/>
          </a:stretch>
        </p:blipFill>
        <p:spPr>
          <a:xfrm>
            <a:off x="6090200" y="5796166"/>
            <a:ext cx="1414301" cy="768886"/>
          </a:xfrm>
          <a:prstGeom prst="rect">
            <a:avLst/>
          </a:prstGeom>
        </p:spPr>
      </p:pic>
      <p:pic>
        <p:nvPicPr>
          <p:cNvPr id="9" name="Picture 8">
            <a:extLst>
              <a:ext uri="{FF2B5EF4-FFF2-40B4-BE49-F238E27FC236}">
                <a16:creationId xmlns:a16="http://schemas.microsoft.com/office/drawing/2014/main" id="{D21EC1B7-42F7-4EDB-99C4-E52FE1CF217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79251" y="5875260"/>
            <a:ext cx="3131514" cy="610698"/>
          </a:xfrm>
          <a:prstGeom prst="rect">
            <a:avLst/>
          </a:prstGeom>
        </p:spPr>
      </p:pic>
      <p:pic>
        <p:nvPicPr>
          <p:cNvPr id="8" name="Picture 7" descr="A picture containing graphical user interface&#10;&#10;Description automatically generated">
            <a:extLst>
              <a:ext uri="{FF2B5EF4-FFF2-40B4-BE49-F238E27FC236}">
                <a16:creationId xmlns:a16="http://schemas.microsoft.com/office/drawing/2014/main" id="{DB47C9A9-D67C-4498-85B1-C69B147CDB77}"/>
              </a:ext>
            </a:extLst>
          </p:cNvPr>
          <p:cNvPicPr>
            <a:picLocks noChangeAspect="1"/>
          </p:cNvPicPr>
          <p:nvPr/>
        </p:nvPicPr>
        <p:blipFill>
          <a:blip r:embed="rId7"/>
          <a:stretch>
            <a:fillRect/>
          </a:stretch>
        </p:blipFill>
        <p:spPr>
          <a:xfrm>
            <a:off x="336214" y="5765697"/>
            <a:ext cx="1063601" cy="1063601"/>
          </a:xfrm>
          <a:prstGeom prst="rect">
            <a:avLst/>
          </a:prstGeom>
        </p:spPr>
      </p:pic>
      <p:pic>
        <p:nvPicPr>
          <p:cNvPr id="11" name="Picture 10" descr="Logo&#10;&#10;Description automatically generated">
            <a:extLst>
              <a:ext uri="{FF2B5EF4-FFF2-40B4-BE49-F238E27FC236}">
                <a16:creationId xmlns:a16="http://schemas.microsoft.com/office/drawing/2014/main" id="{A28DE800-0B2E-44B0-86E7-2D991F8ED607}"/>
              </a:ext>
            </a:extLst>
          </p:cNvPr>
          <p:cNvPicPr>
            <a:picLocks noChangeAspect="1"/>
          </p:cNvPicPr>
          <p:nvPr/>
        </p:nvPicPr>
        <p:blipFill>
          <a:blip r:embed="rId8"/>
          <a:stretch>
            <a:fillRect/>
          </a:stretch>
        </p:blipFill>
        <p:spPr>
          <a:xfrm>
            <a:off x="8283936" y="5789452"/>
            <a:ext cx="1614164" cy="782314"/>
          </a:xfrm>
          <a:prstGeom prst="rect">
            <a:avLst/>
          </a:prstGeom>
        </p:spPr>
      </p:pic>
      <p:pic>
        <p:nvPicPr>
          <p:cNvPr id="7" name="Picture 6" descr="Logo&#10;&#10;Description automatically generated">
            <a:extLst>
              <a:ext uri="{FF2B5EF4-FFF2-40B4-BE49-F238E27FC236}">
                <a16:creationId xmlns:a16="http://schemas.microsoft.com/office/drawing/2014/main" id="{B6C6226C-4C79-4C39-A63D-290C76965325}"/>
              </a:ext>
            </a:extLst>
          </p:cNvPr>
          <p:cNvPicPr>
            <a:picLocks noChangeAspect="1"/>
          </p:cNvPicPr>
          <p:nvPr/>
        </p:nvPicPr>
        <p:blipFill>
          <a:blip r:embed="rId9"/>
          <a:stretch>
            <a:fillRect/>
          </a:stretch>
        </p:blipFill>
        <p:spPr>
          <a:xfrm>
            <a:off x="3491138" y="61983"/>
            <a:ext cx="4339929" cy="1985889"/>
          </a:xfrm>
          <a:prstGeom prst="rect">
            <a:avLst/>
          </a:prstGeom>
        </p:spPr>
      </p:pic>
      <p:sp>
        <p:nvSpPr>
          <p:cNvPr id="3" name="Rectangle 2">
            <a:extLst>
              <a:ext uri="{FF2B5EF4-FFF2-40B4-BE49-F238E27FC236}">
                <a16:creationId xmlns:a16="http://schemas.microsoft.com/office/drawing/2014/main" id="{AC2AF741-847F-4065-9B8C-8F458376A44A}"/>
              </a:ext>
            </a:extLst>
          </p:cNvPr>
          <p:cNvSpPr/>
          <p:nvPr/>
        </p:nvSpPr>
        <p:spPr>
          <a:xfrm>
            <a:off x="0" y="2273879"/>
            <a:ext cx="12192000" cy="2272867"/>
          </a:xfrm>
          <a:prstGeom prst="rect">
            <a:avLst/>
          </a:prstGeom>
          <a:solidFill>
            <a:srgbClr val="0130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9E9C7492-A926-1440-83D3-063EE1EF861A}"/>
              </a:ext>
            </a:extLst>
          </p:cNvPr>
          <p:cNvSpPr>
            <a:spLocks noGrp="1"/>
          </p:cNvSpPr>
          <p:nvPr>
            <p:ph type="ctrTitle"/>
          </p:nvPr>
        </p:nvSpPr>
        <p:spPr>
          <a:xfrm>
            <a:off x="1514486" y="3190875"/>
            <a:ext cx="9144000" cy="1133820"/>
          </a:xfrm>
        </p:spPr>
        <p:txBody>
          <a:bodyPr>
            <a:normAutofit fontScale="90000"/>
          </a:bodyPr>
          <a:lstStyle/>
          <a:p>
            <a:r>
              <a:rPr lang="en-US" b="1">
                <a:solidFill>
                  <a:schemeClr val="bg1"/>
                </a:solidFill>
                <a:latin typeface="Avenir Next LT Pro"/>
              </a:rPr>
              <a:t>2021 Foundation </a:t>
            </a:r>
            <a:r>
              <a:rPr lang="en-US" b="1" err="1">
                <a:solidFill>
                  <a:schemeClr val="bg1"/>
                </a:solidFill>
                <a:latin typeface="Avenir Next LT Pro"/>
              </a:rPr>
              <a:t>Programme</a:t>
            </a:r>
            <a:r>
              <a:rPr lang="en-US" b="1">
                <a:solidFill>
                  <a:schemeClr val="bg1"/>
                </a:solidFill>
                <a:latin typeface="Avenir Next LT Pro"/>
              </a:rPr>
              <a:t> Curriculum</a:t>
            </a:r>
          </a:p>
        </p:txBody>
      </p:sp>
    </p:spTree>
    <p:custDataLst>
      <p:tags r:id="rId1"/>
    </p:custDataLst>
    <p:extLst>
      <p:ext uri="{BB962C8B-B14F-4D97-AF65-F5344CB8AC3E}">
        <p14:creationId xmlns:p14="http://schemas.microsoft.com/office/powerpoint/2010/main" val="832341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FFD34-F55B-524A-AD4B-7CDC55110733}"/>
              </a:ext>
            </a:extLst>
          </p:cNvPr>
          <p:cNvSpPr>
            <a:spLocks noGrp="1"/>
          </p:cNvSpPr>
          <p:nvPr>
            <p:ph type="title"/>
          </p:nvPr>
        </p:nvSpPr>
        <p:spPr/>
        <p:txBody>
          <a:bodyPr/>
          <a:lstStyle/>
          <a:p>
            <a:r>
              <a:rPr lang="en-US"/>
              <a:t>Holistic care and breadth of care</a:t>
            </a:r>
          </a:p>
        </p:txBody>
      </p:sp>
      <p:sp>
        <p:nvSpPr>
          <p:cNvPr id="3" name="Content Placeholder 2">
            <a:extLst>
              <a:ext uri="{FF2B5EF4-FFF2-40B4-BE49-F238E27FC236}">
                <a16:creationId xmlns:a16="http://schemas.microsoft.com/office/drawing/2014/main" id="{508766CF-534C-6E4B-BE49-F1D9A08CA626}"/>
              </a:ext>
            </a:extLst>
          </p:cNvPr>
          <p:cNvSpPr>
            <a:spLocks noGrp="1"/>
          </p:cNvSpPr>
          <p:nvPr>
            <p:ph idx="1"/>
          </p:nvPr>
        </p:nvSpPr>
        <p:spPr>
          <a:xfrm>
            <a:off x="409922" y="1127535"/>
            <a:ext cx="6405841" cy="5160497"/>
          </a:xfrm>
        </p:spPr>
        <p:txBody>
          <a:bodyPr vert="horz" lIns="91440" tIns="45720" rIns="91440" bIns="45720" rtlCol="0" anchor="t">
            <a:noAutofit/>
          </a:bodyPr>
          <a:lstStyle/>
          <a:p>
            <a:endParaRPr lang="en-US" sz="2400" dirty="0"/>
          </a:p>
          <a:p>
            <a:r>
              <a:rPr lang="en-US" sz="2400" dirty="0"/>
              <a:t>There is a focus on: </a:t>
            </a:r>
          </a:p>
          <a:p>
            <a:pPr lvl="1"/>
            <a:r>
              <a:rPr lang="en-US" sz="2000" dirty="0"/>
              <a:t>Physical health</a:t>
            </a:r>
          </a:p>
          <a:p>
            <a:pPr lvl="1"/>
            <a:r>
              <a:rPr lang="en-US" sz="2000" dirty="0"/>
              <a:t>Mental health</a:t>
            </a:r>
          </a:p>
          <a:p>
            <a:pPr lvl="1"/>
            <a:r>
              <a:rPr lang="en-US" sz="2000" dirty="0"/>
              <a:t>Social health</a:t>
            </a:r>
          </a:p>
          <a:p>
            <a:pPr lvl="1">
              <a:buNone/>
            </a:pPr>
            <a:endParaRPr lang="en-US" sz="2000" dirty="0"/>
          </a:p>
          <a:p>
            <a:pPr lvl="1">
              <a:buNone/>
            </a:pPr>
            <a:endParaRPr lang="en-US" sz="2000" dirty="0"/>
          </a:p>
          <a:p>
            <a:r>
              <a:rPr lang="en-US" sz="2400" dirty="0"/>
              <a:t>Across a variety of different areas:</a:t>
            </a:r>
          </a:p>
          <a:p>
            <a:pPr marL="742950" lvl="1" indent="-285750"/>
            <a:r>
              <a:rPr lang="en-US" sz="2000" dirty="0"/>
              <a:t>Community or primary care</a:t>
            </a:r>
          </a:p>
          <a:p>
            <a:pPr marL="742950" lvl="1" indent="-285750"/>
            <a:r>
              <a:rPr lang="en-US" sz="2000" dirty="0"/>
              <a:t>Acute and chronic hospital environments</a:t>
            </a:r>
          </a:p>
          <a:p>
            <a:pPr marL="742950" lvl="1" indent="-285750"/>
            <a:r>
              <a:rPr lang="en-US" sz="2000" dirty="0"/>
              <a:t>Mental health settings</a:t>
            </a:r>
            <a:endParaRPr lang="en-US" sz="2000" dirty="0">
              <a:cs typeface="Calibri"/>
            </a:endParaRPr>
          </a:p>
          <a:p>
            <a:pPr marL="742950" lvl="1" indent="-285750"/>
            <a:r>
              <a:rPr lang="en-US" sz="2000" dirty="0"/>
              <a:t>Environments that provide health promotion</a:t>
            </a:r>
          </a:p>
          <a:p>
            <a:endParaRPr lang="en-US" sz="2400" dirty="0"/>
          </a:p>
        </p:txBody>
      </p:sp>
      <p:grpSp>
        <p:nvGrpSpPr>
          <p:cNvPr id="4" name="Group 3">
            <a:extLst>
              <a:ext uri="{FF2B5EF4-FFF2-40B4-BE49-F238E27FC236}">
                <a16:creationId xmlns:a16="http://schemas.microsoft.com/office/drawing/2014/main" id="{0528A606-B018-46AA-9784-BE4C2C6C0279}"/>
              </a:ext>
            </a:extLst>
          </p:cNvPr>
          <p:cNvGrpSpPr/>
          <p:nvPr/>
        </p:nvGrpSpPr>
        <p:grpSpPr>
          <a:xfrm>
            <a:off x="7262400" y="1509216"/>
            <a:ext cx="4320000" cy="4320000"/>
            <a:chOff x="7256863" y="1400507"/>
            <a:chExt cx="4320000" cy="4320000"/>
          </a:xfrm>
        </p:grpSpPr>
        <p:sp>
          <p:nvSpPr>
            <p:cNvPr id="64" name="Oval 63">
              <a:extLst>
                <a:ext uri="{FF2B5EF4-FFF2-40B4-BE49-F238E27FC236}">
                  <a16:creationId xmlns:a16="http://schemas.microsoft.com/office/drawing/2014/main" id="{68F2F429-D679-4CEF-A130-317E082B67A0}"/>
                </a:ext>
              </a:extLst>
            </p:cNvPr>
            <p:cNvSpPr/>
            <p:nvPr/>
          </p:nvSpPr>
          <p:spPr>
            <a:xfrm>
              <a:off x="7256863" y="1400507"/>
              <a:ext cx="4320000" cy="4320000"/>
            </a:xfrm>
            <a:prstGeom prst="ellipse">
              <a:avLst/>
            </a:prstGeom>
            <a:solidFill>
              <a:srgbClr val="0347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Oval 64">
              <a:extLst>
                <a:ext uri="{FF2B5EF4-FFF2-40B4-BE49-F238E27FC236}">
                  <a16:creationId xmlns:a16="http://schemas.microsoft.com/office/drawing/2014/main" id="{89841012-6D10-4489-A6F0-44A0F5964457}"/>
                </a:ext>
              </a:extLst>
            </p:cNvPr>
            <p:cNvSpPr/>
            <p:nvPr/>
          </p:nvSpPr>
          <p:spPr>
            <a:xfrm>
              <a:off x="7701067" y="1858583"/>
              <a:ext cx="3420000" cy="3420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Partial Circle 73">
              <a:extLst>
                <a:ext uri="{FF2B5EF4-FFF2-40B4-BE49-F238E27FC236}">
                  <a16:creationId xmlns:a16="http://schemas.microsoft.com/office/drawing/2014/main" id="{5281256C-B530-4699-AE47-26A9A4A3250A}"/>
                </a:ext>
              </a:extLst>
            </p:cNvPr>
            <p:cNvSpPr/>
            <p:nvPr/>
          </p:nvSpPr>
          <p:spPr>
            <a:xfrm rot="14510249">
              <a:off x="7787832" y="1959639"/>
              <a:ext cx="3240000" cy="3240000"/>
            </a:xfrm>
            <a:prstGeom prst="pie">
              <a:avLst>
                <a:gd name="adj1" fmla="val 9004058"/>
                <a:gd name="adj2" fmla="val 15981943"/>
              </a:avLst>
            </a:prstGeom>
            <a:solidFill>
              <a:srgbClr val="88B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5" name="Partial Circle 74">
              <a:extLst>
                <a:ext uri="{FF2B5EF4-FFF2-40B4-BE49-F238E27FC236}">
                  <a16:creationId xmlns:a16="http://schemas.microsoft.com/office/drawing/2014/main" id="{D35D90D6-0AA5-4DC9-BD35-D09370488AC1}"/>
                </a:ext>
              </a:extLst>
            </p:cNvPr>
            <p:cNvSpPr/>
            <p:nvPr/>
          </p:nvSpPr>
          <p:spPr>
            <a:xfrm>
              <a:off x="7777624" y="1921376"/>
              <a:ext cx="3240000" cy="3240000"/>
            </a:xfrm>
            <a:prstGeom prst="pie">
              <a:avLst>
                <a:gd name="adj1" fmla="val 8897188"/>
                <a:gd name="adj2" fmla="val 16200000"/>
              </a:avLst>
            </a:prstGeom>
            <a:solidFill>
              <a:srgbClr val="88B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6" name="Partial Circle 75">
              <a:extLst>
                <a:ext uri="{FF2B5EF4-FFF2-40B4-BE49-F238E27FC236}">
                  <a16:creationId xmlns:a16="http://schemas.microsoft.com/office/drawing/2014/main" id="{7C1689AE-D6AD-491A-9558-7A6FDF2A1E8F}"/>
                </a:ext>
              </a:extLst>
            </p:cNvPr>
            <p:cNvSpPr/>
            <p:nvPr/>
          </p:nvSpPr>
          <p:spPr>
            <a:xfrm flipH="1">
              <a:off x="7816103" y="1926757"/>
              <a:ext cx="3240000" cy="3240000"/>
            </a:xfrm>
            <a:prstGeom prst="pie">
              <a:avLst>
                <a:gd name="adj1" fmla="val 8897188"/>
                <a:gd name="adj2" fmla="val 16200000"/>
              </a:avLst>
            </a:prstGeom>
            <a:solidFill>
              <a:srgbClr val="88B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67" name="Group 66">
              <a:extLst>
                <a:ext uri="{FF2B5EF4-FFF2-40B4-BE49-F238E27FC236}">
                  <a16:creationId xmlns:a16="http://schemas.microsoft.com/office/drawing/2014/main" id="{26675529-349B-4334-9B72-B9E425B97135}"/>
                </a:ext>
              </a:extLst>
            </p:cNvPr>
            <p:cNvGrpSpPr/>
            <p:nvPr/>
          </p:nvGrpSpPr>
          <p:grpSpPr>
            <a:xfrm>
              <a:off x="8351739" y="2519075"/>
              <a:ext cx="2160000" cy="2160000"/>
              <a:chOff x="7409549" y="183744"/>
              <a:chExt cx="2160000" cy="2160000"/>
            </a:xfrm>
          </p:grpSpPr>
          <p:sp>
            <p:nvSpPr>
              <p:cNvPr id="72" name="Oval 71">
                <a:extLst>
                  <a:ext uri="{FF2B5EF4-FFF2-40B4-BE49-F238E27FC236}">
                    <a16:creationId xmlns:a16="http://schemas.microsoft.com/office/drawing/2014/main" id="{39547E14-DE79-4FD1-8ED8-872DAB854071}"/>
                  </a:ext>
                </a:extLst>
              </p:cNvPr>
              <p:cNvSpPr/>
              <p:nvPr/>
            </p:nvSpPr>
            <p:spPr>
              <a:xfrm>
                <a:off x="7409549" y="183744"/>
                <a:ext cx="2160000" cy="2160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3" name="Picture 15" descr="A close up of a logo&#10;&#10;Description automatically generated">
                <a:extLst>
                  <a:ext uri="{FF2B5EF4-FFF2-40B4-BE49-F238E27FC236}">
                    <a16:creationId xmlns:a16="http://schemas.microsoft.com/office/drawing/2014/main" id="{7801E367-CEE3-4E99-9DBB-E6A836D60B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73922" y="432429"/>
                <a:ext cx="831254" cy="1662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8" name="TextBox 67">
              <a:extLst>
                <a:ext uri="{FF2B5EF4-FFF2-40B4-BE49-F238E27FC236}">
                  <a16:creationId xmlns:a16="http://schemas.microsoft.com/office/drawing/2014/main" id="{9EFA76EF-06BC-437F-AC5E-0990137A5EAC}"/>
                </a:ext>
              </a:extLst>
            </p:cNvPr>
            <p:cNvSpPr txBox="1"/>
            <p:nvPr/>
          </p:nvSpPr>
          <p:spPr>
            <a:xfrm rot="6600000">
              <a:off x="8442494" y="2293522"/>
              <a:ext cx="2279587" cy="2278800"/>
            </a:xfrm>
            <a:prstGeom prst="rect">
              <a:avLst/>
            </a:prstGeom>
            <a:noFill/>
          </p:spPr>
          <p:txBody>
            <a:bodyPr wrap="square" rtlCol="0">
              <a:prstTxWarp prst="textCircle">
                <a:avLst/>
              </a:prstTxWarp>
              <a:spAutoFit/>
            </a:bodyPr>
            <a:lstStyle/>
            <a:p>
              <a:r>
                <a:rPr lang="en-GB" sz="2400">
                  <a:solidFill>
                    <a:schemeClr val="bg1"/>
                  </a:solidFill>
                </a:rPr>
                <a:t>Mental health</a:t>
              </a:r>
            </a:p>
          </p:txBody>
        </p:sp>
        <p:sp>
          <p:nvSpPr>
            <p:cNvPr id="69" name="TextBox 68">
              <a:extLst>
                <a:ext uri="{FF2B5EF4-FFF2-40B4-BE49-F238E27FC236}">
                  <a16:creationId xmlns:a16="http://schemas.microsoft.com/office/drawing/2014/main" id="{2A4A18A1-D24B-4611-8FEE-522E7DA31D25}"/>
                </a:ext>
              </a:extLst>
            </p:cNvPr>
            <p:cNvSpPr txBox="1"/>
            <p:nvPr/>
          </p:nvSpPr>
          <p:spPr>
            <a:xfrm rot="20460000">
              <a:off x="8091881" y="2223524"/>
              <a:ext cx="2439084" cy="2415528"/>
            </a:xfrm>
            <a:prstGeom prst="rect">
              <a:avLst/>
            </a:prstGeom>
            <a:noFill/>
          </p:spPr>
          <p:txBody>
            <a:bodyPr wrap="square" rtlCol="0">
              <a:prstTxWarp prst="textCircle">
                <a:avLst/>
              </a:prstTxWarp>
              <a:spAutoFit/>
            </a:bodyPr>
            <a:lstStyle/>
            <a:p>
              <a:r>
                <a:rPr lang="en-GB" sz="2400">
                  <a:solidFill>
                    <a:schemeClr val="bg1"/>
                  </a:solidFill>
                </a:rPr>
                <a:t>Physical health</a:t>
              </a:r>
            </a:p>
          </p:txBody>
        </p:sp>
        <p:sp>
          <p:nvSpPr>
            <p:cNvPr id="70" name="TextBox 69">
              <a:extLst>
                <a:ext uri="{FF2B5EF4-FFF2-40B4-BE49-F238E27FC236}">
                  <a16:creationId xmlns:a16="http://schemas.microsoft.com/office/drawing/2014/main" id="{D4C24AA9-DC03-4795-9B7A-BF4C14489DC1}"/>
                </a:ext>
              </a:extLst>
            </p:cNvPr>
            <p:cNvSpPr txBox="1"/>
            <p:nvPr/>
          </p:nvSpPr>
          <p:spPr>
            <a:xfrm rot="13680000">
              <a:off x="8274641" y="2700242"/>
              <a:ext cx="2250041" cy="2250000"/>
            </a:xfrm>
            <a:prstGeom prst="rect">
              <a:avLst/>
            </a:prstGeom>
            <a:noFill/>
          </p:spPr>
          <p:txBody>
            <a:bodyPr wrap="square" rtlCol="0">
              <a:prstTxWarp prst="textCircle">
                <a:avLst/>
              </a:prstTxWarp>
              <a:spAutoFit/>
            </a:bodyPr>
            <a:lstStyle/>
            <a:p>
              <a:r>
                <a:rPr lang="en-GB" sz="2400">
                  <a:solidFill>
                    <a:schemeClr val="bg1"/>
                  </a:solidFill>
                </a:rPr>
                <a:t>Social health</a:t>
              </a:r>
            </a:p>
          </p:txBody>
        </p:sp>
        <p:sp>
          <p:nvSpPr>
            <p:cNvPr id="71" name="TextBox 70">
              <a:extLst>
                <a:ext uri="{FF2B5EF4-FFF2-40B4-BE49-F238E27FC236}">
                  <a16:creationId xmlns:a16="http://schemas.microsoft.com/office/drawing/2014/main" id="{03CC6093-9D9E-4345-B6C9-418FDE8FFAFC}"/>
                </a:ext>
              </a:extLst>
            </p:cNvPr>
            <p:cNvSpPr txBox="1"/>
            <p:nvPr/>
          </p:nvSpPr>
          <p:spPr>
            <a:xfrm rot="1080000">
              <a:off x="7489625" y="1652507"/>
              <a:ext cx="3816000" cy="3816000"/>
            </a:xfrm>
            <a:prstGeom prst="rect">
              <a:avLst/>
            </a:prstGeom>
            <a:noFill/>
          </p:spPr>
          <p:txBody>
            <a:bodyPr wrap="square">
              <a:prstTxWarp prst="textCircle">
                <a:avLst/>
              </a:prstTxWarp>
              <a:spAutoFit/>
            </a:bodyPr>
            <a:lstStyle/>
            <a:p>
              <a:pPr lvl="1"/>
              <a:r>
                <a:rPr lang="en-US" sz="2000">
                  <a:solidFill>
                    <a:schemeClr val="bg1"/>
                  </a:solidFill>
                </a:rPr>
                <a:t>Acute care (including acute mental health care)            The management of chronic illness            Community care (including population health)</a:t>
              </a:r>
            </a:p>
          </p:txBody>
        </p:sp>
      </p:grpSp>
    </p:spTree>
    <p:custDataLst>
      <p:tags r:id="rId1"/>
    </p:custDataLst>
    <p:extLst>
      <p:ext uri="{BB962C8B-B14F-4D97-AF65-F5344CB8AC3E}">
        <p14:creationId xmlns:p14="http://schemas.microsoft.com/office/powerpoint/2010/main" val="3993476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FB0145-4AD1-F546-B8B7-8DA35EF6B724}"/>
              </a:ext>
            </a:extLst>
          </p:cNvPr>
          <p:cNvSpPr>
            <a:spLocks noGrp="1"/>
          </p:cNvSpPr>
          <p:nvPr>
            <p:ph idx="1"/>
          </p:nvPr>
        </p:nvSpPr>
        <p:spPr>
          <a:xfrm>
            <a:off x="540000" y="1440000"/>
            <a:ext cx="10900800" cy="874504"/>
          </a:xfrm>
        </p:spPr>
        <p:txBody>
          <a:bodyPr>
            <a:normAutofit/>
          </a:bodyPr>
          <a:lstStyle/>
          <a:p>
            <a:pPr marL="0" indent="0">
              <a:buNone/>
            </a:pPr>
            <a:r>
              <a:rPr lang="en-GB" sz="2400"/>
              <a:t>The 3 HLOs are broken down into 13 professional capabilities</a:t>
            </a:r>
            <a:r>
              <a:rPr lang="en-US" sz="2400"/>
              <a:t>, which form the syllabus: </a:t>
            </a:r>
            <a:endParaRPr lang="en-GB" sz="2400"/>
          </a:p>
        </p:txBody>
      </p:sp>
      <p:grpSp>
        <p:nvGrpSpPr>
          <p:cNvPr id="2" name="Group 1">
            <a:extLst>
              <a:ext uri="{FF2B5EF4-FFF2-40B4-BE49-F238E27FC236}">
                <a16:creationId xmlns:a16="http://schemas.microsoft.com/office/drawing/2014/main" id="{05086B1F-227F-44C4-A323-CDCDF51916BD}"/>
              </a:ext>
            </a:extLst>
          </p:cNvPr>
          <p:cNvGrpSpPr/>
          <p:nvPr/>
        </p:nvGrpSpPr>
        <p:grpSpPr>
          <a:xfrm>
            <a:off x="8121442" y="2412000"/>
            <a:ext cx="3420000" cy="3145244"/>
            <a:chOff x="8401503" y="2400014"/>
            <a:chExt cx="3420000" cy="3145244"/>
          </a:xfrm>
        </p:grpSpPr>
        <p:sp>
          <p:nvSpPr>
            <p:cNvPr id="15" name="Rectangle 14">
              <a:extLst>
                <a:ext uri="{FF2B5EF4-FFF2-40B4-BE49-F238E27FC236}">
                  <a16:creationId xmlns:a16="http://schemas.microsoft.com/office/drawing/2014/main" id="{9A18CB75-FD17-428E-817B-4D5D41B3AD5E}"/>
                </a:ext>
              </a:extLst>
            </p:cNvPr>
            <p:cNvSpPr/>
            <p:nvPr/>
          </p:nvSpPr>
          <p:spPr>
            <a:xfrm>
              <a:off x="8401503" y="2962087"/>
              <a:ext cx="3420000" cy="2583171"/>
            </a:xfrm>
            <a:prstGeom prst="rect">
              <a:avLst/>
            </a:prstGeom>
            <a:solidFill>
              <a:schemeClr val="bg1">
                <a:lumMod val="95000"/>
              </a:schemeClr>
            </a:solidFill>
            <a:ln w="28575">
              <a:solidFill>
                <a:srgbClr val="AC3E8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US">
                  <a:solidFill>
                    <a:schemeClr val="tx1"/>
                  </a:solidFill>
                </a:rPr>
                <a:t>Professional requirements and expectations:</a:t>
              </a:r>
            </a:p>
            <a:p>
              <a:pPr marL="342900" indent="-342900">
                <a:spcAft>
                  <a:spcPts val="600"/>
                </a:spcAft>
                <a:buFont typeface="+mj-lt"/>
                <a:buAutoNum type="arabicPeriod" startAt="11"/>
              </a:pPr>
              <a:r>
                <a:rPr lang="en-GB">
                  <a:solidFill>
                    <a:schemeClr val="tx1"/>
                  </a:solidFill>
                </a:rPr>
                <a:t>Ethics and Law</a:t>
              </a:r>
            </a:p>
            <a:p>
              <a:pPr marL="342900" indent="-342900">
                <a:spcAft>
                  <a:spcPts val="600"/>
                </a:spcAft>
                <a:buFont typeface="+mj-lt"/>
                <a:buAutoNum type="arabicPeriod" startAt="11"/>
              </a:pPr>
              <a:r>
                <a:rPr lang="en-GB">
                  <a:solidFill>
                    <a:schemeClr val="tx1"/>
                  </a:solidFill>
                </a:rPr>
                <a:t>Continuing Professional Development</a:t>
              </a:r>
            </a:p>
            <a:p>
              <a:pPr marL="342900" indent="-342900">
                <a:spcAft>
                  <a:spcPts val="600"/>
                </a:spcAft>
                <a:buFont typeface="+mj-lt"/>
                <a:buAutoNum type="arabicPeriod" startAt="11"/>
              </a:pPr>
              <a:r>
                <a:rPr lang="en-GB">
                  <a:solidFill>
                    <a:schemeClr val="tx1"/>
                  </a:solidFill>
                </a:rPr>
                <a:t>Understanding Medicine</a:t>
              </a:r>
            </a:p>
          </p:txBody>
        </p:sp>
        <p:sp>
          <p:nvSpPr>
            <p:cNvPr id="16" name="Rectangle 15">
              <a:extLst>
                <a:ext uri="{FF2B5EF4-FFF2-40B4-BE49-F238E27FC236}">
                  <a16:creationId xmlns:a16="http://schemas.microsoft.com/office/drawing/2014/main" id="{F84DBCE5-A4EF-41A4-A44A-F7D7D6232FE4}"/>
                </a:ext>
              </a:extLst>
            </p:cNvPr>
            <p:cNvSpPr/>
            <p:nvPr/>
          </p:nvSpPr>
          <p:spPr>
            <a:xfrm>
              <a:off x="8401503" y="2400014"/>
              <a:ext cx="3420000" cy="582621"/>
            </a:xfrm>
            <a:prstGeom prst="rect">
              <a:avLst/>
            </a:prstGeom>
            <a:solidFill>
              <a:srgbClr val="AC3E8F"/>
            </a:solidFill>
            <a:ln w="28575">
              <a:solidFill>
                <a:srgbClr val="AC3E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HLO3: THE PROFESSIONAL</a:t>
              </a:r>
            </a:p>
          </p:txBody>
        </p:sp>
      </p:grpSp>
      <p:sp>
        <p:nvSpPr>
          <p:cNvPr id="24" name="Title 1">
            <a:extLst>
              <a:ext uri="{FF2B5EF4-FFF2-40B4-BE49-F238E27FC236}">
                <a16:creationId xmlns:a16="http://schemas.microsoft.com/office/drawing/2014/main" id="{54E9C892-DDD2-4976-B3CF-F6C621B48ABE}"/>
              </a:ext>
            </a:extLst>
          </p:cNvPr>
          <p:cNvSpPr txBox="1">
            <a:spLocks/>
          </p:cNvSpPr>
          <p:nvPr/>
        </p:nvSpPr>
        <p:spPr>
          <a:xfrm>
            <a:off x="540000" y="-3681"/>
            <a:ext cx="10515600" cy="8600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a:solidFill>
                  <a:schemeClr val="bg1"/>
                </a:solidFill>
              </a:rPr>
              <a:t>Thirteen professional capabilities</a:t>
            </a:r>
          </a:p>
        </p:txBody>
      </p:sp>
      <p:grpSp>
        <p:nvGrpSpPr>
          <p:cNvPr id="5" name="Group 4">
            <a:extLst>
              <a:ext uri="{FF2B5EF4-FFF2-40B4-BE49-F238E27FC236}">
                <a16:creationId xmlns:a16="http://schemas.microsoft.com/office/drawing/2014/main" id="{54626B49-D60F-4F93-A8C0-ECF13D049066}"/>
              </a:ext>
            </a:extLst>
          </p:cNvPr>
          <p:cNvGrpSpPr/>
          <p:nvPr/>
        </p:nvGrpSpPr>
        <p:grpSpPr>
          <a:xfrm>
            <a:off x="720000" y="2412000"/>
            <a:ext cx="3420000" cy="3145245"/>
            <a:chOff x="838200" y="2400014"/>
            <a:chExt cx="3420000" cy="3145245"/>
          </a:xfrm>
        </p:grpSpPr>
        <p:sp>
          <p:nvSpPr>
            <p:cNvPr id="6" name="Rectangle 5">
              <a:extLst>
                <a:ext uri="{FF2B5EF4-FFF2-40B4-BE49-F238E27FC236}">
                  <a16:creationId xmlns:a16="http://schemas.microsoft.com/office/drawing/2014/main" id="{F4E6377C-CEED-4D38-8F02-0D438DE4DD3F}"/>
                </a:ext>
              </a:extLst>
            </p:cNvPr>
            <p:cNvSpPr/>
            <p:nvPr/>
          </p:nvSpPr>
          <p:spPr>
            <a:xfrm>
              <a:off x="838200" y="2962087"/>
              <a:ext cx="3420000" cy="2583172"/>
            </a:xfrm>
            <a:prstGeom prst="rect">
              <a:avLst/>
            </a:prstGeom>
            <a:solidFill>
              <a:schemeClr val="bg1">
                <a:lumMod val="95000"/>
              </a:schemeClr>
            </a:solidFill>
            <a:ln w="28575">
              <a:solidFill>
                <a:srgbClr val="02468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US" dirty="0">
                  <a:solidFill>
                    <a:schemeClr val="tx1"/>
                  </a:solidFill>
                </a:rPr>
                <a:t>Direct and indirect patient care:</a:t>
              </a:r>
            </a:p>
            <a:p>
              <a:pPr marL="342900" indent="-342900">
                <a:spcAft>
                  <a:spcPts val="600"/>
                </a:spcAft>
                <a:buFont typeface="+mj-lt"/>
                <a:buAutoNum type="arabicPeriod"/>
              </a:pPr>
              <a:r>
                <a:rPr lang="en-GB" dirty="0">
                  <a:solidFill>
                    <a:schemeClr val="tx1"/>
                  </a:solidFill>
                </a:rPr>
                <a:t>Clinical Assessment</a:t>
              </a:r>
            </a:p>
            <a:p>
              <a:pPr marL="342900" indent="-342900">
                <a:spcAft>
                  <a:spcPts val="600"/>
                </a:spcAft>
                <a:buFont typeface="+mj-lt"/>
                <a:buAutoNum type="arabicPeriod"/>
              </a:pPr>
              <a:r>
                <a:rPr lang="en-GB" dirty="0">
                  <a:solidFill>
                    <a:schemeClr val="tx1"/>
                  </a:solidFill>
                </a:rPr>
                <a:t>Clinical Prioritisation</a:t>
              </a:r>
            </a:p>
            <a:p>
              <a:pPr marL="342900" indent="-342900">
                <a:spcAft>
                  <a:spcPts val="600"/>
                </a:spcAft>
                <a:buFont typeface="+mj-lt"/>
                <a:buAutoNum type="arabicPeriod"/>
              </a:pPr>
              <a:r>
                <a:rPr lang="en-GB" dirty="0">
                  <a:solidFill>
                    <a:schemeClr val="tx1"/>
                  </a:solidFill>
                </a:rPr>
                <a:t>Holistic Planning</a:t>
              </a:r>
            </a:p>
            <a:p>
              <a:pPr marL="342900" indent="-342900">
                <a:spcAft>
                  <a:spcPts val="600"/>
                </a:spcAft>
                <a:buFont typeface="+mj-lt"/>
                <a:buAutoNum type="arabicPeriod"/>
              </a:pPr>
              <a:r>
                <a:rPr lang="en-GB" dirty="0">
                  <a:solidFill>
                    <a:schemeClr val="tx1"/>
                  </a:solidFill>
                </a:rPr>
                <a:t>Communication and Care</a:t>
              </a:r>
            </a:p>
            <a:p>
              <a:pPr marL="342900" indent="-342900">
                <a:spcAft>
                  <a:spcPts val="600"/>
                </a:spcAft>
                <a:buFont typeface="+mj-lt"/>
                <a:buAutoNum type="arabicPeriod"/>
              </a:pPr>
              <a:r>
                <a:rPr lang="en-GB" dirty="0">
                  <a:solidFill>
                    <a:schemeClr val="tx1"/>
                  </a:solidFill>
                </a:rPr>
                <a:t>Continuity of Care </a:t>
              </a:r>
            </a:p>
          </p:txBody>
        </p:sp>
        <p:sp>
          <p:nvSpPr>
            <p:cNvPr id="9" name="Rectangle 8">
              <a:extLst>
                <a:ext uri="{FF2B5EF4-FFF2-40B4-BE49-F238E27FC236}">
                  <a16:creationId xmlns:a16="http://schemas.microsoft.com/office/drawing/2014/main" id="{6CD32FC7-E010-406F-B1E1-6438A7FCEFFC}"/>
                </a:ext>
              </a:extLst>
            </p:cNvPr>
            <p:cNvSpPr/>
            <p:nvPr/>
          </p:nvSpPr>
          <p:spPr>
            <a:xfrm>
              <a:off x="838200" y="2400014"/>
              <a:ext cx="3420000" cy="582621"/>
            </a:xfrm>
            <a:prstGeom prst="rect">
              <a:avLst/>
            </a:prstGeom>
            <a:solidFill>
              <a:srgbClr val="0347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THE CLINICIAN</a:t>
              </a:r>
            </a:p>
          </p:txBody>
        </p:sp>
        <p:sp>
          <p:nvSpPr>
            <p:cNvPr id="17" name="Rectangle 16">
              <a:extLst>
                <a:ext uri="{FF2B5EF4-FFF2-40B4-BE49-F238E27FC236}">
                  <a16:creationId xmlns:a16="http://schemas.microsoft.com/office/drawing/2014/main" id="{40B4A4A8-20BF-4A96-887D-49D7FDE535AB}"/>
                </a:ext>
              </a:extLst>
            </p:cNvPr>
            <p:cNvSpPr/>
            <p:nvPr/>
          </p:nvSpPr>
          <p:spPr>
            <a:xfrm>
              <a:off x="838200" y="2400014"/>
              <a:ext cx="3420000" cy="582621"/>
            </a:xfrm>
            <a:prstGeom prst="rect">
              <a:avLst/>
            </a:prstGeom>
            <a:solidFill>
              <a:srgbClr val="02468F"/>
            </a:solidFill>
            <a:ln w="28575">
              <a:solidFill>
                <a:srgbClr val="024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HLO1: THE CLINICIAN</a:t>
              </a:r>
            </a:p>
          </p:txBody>
        </p:sp>
      </p:grpSp>
      <p:grpSp>
        <p:nvGrpSpPr>
          <p:cNvPr id="4" name="Group 3">
            <a:extLst>
              <a:ext uri="{FF2B5EF4-FFF2-40B4-BE49-F238E27FC236}">
                <a16:creationId xmlns:a16="http://schemas.microsoft.com/office/drawing/2014/main" id="{399B3A8B-1C7E-4186-BB39-F203D64660A5}"/>
              </a:ext>
            </a:extLst>
          </p:cNvPr>
          <p:cNvGrpSpPr/>
          <p:nvPr/>
        </p:nvGrpSpPr>
        <p:grpSpPr>
          <a:xfrm>
            <a:off x="4384800" y="2412000"/>
            <a:ext cx="3420000" cy="3145244"/>
            <a:chOff x="4619851" y="2400014"/>
            <a:chExt cx="3420000" cy="3145244"/>
          </a:xfrm>
        </p:grpSpPr>
        <p:sp>
          <p:nvSpPr>
            <p:cNvPr id="13" name="Rectangle 12">
              <a:extLst>
                <a:ext uri="{FF2B5EF4-FFF2-40B4-BE49-F238E27FC236}">
                  <a16:creationId xmlns:a16="http://schemas.microsoft.com/office/drawing/2014/main" id="{E139AFF8-A9E7-467E-812B-21DDCEC62633}"/>
                </a:ext>
              </a:extLst>
            </p:cNvPr>
            <p:cNvSpPr/>
            <p:nvPr/>
          </p:nvSpPr>
          <p:spPr>
            <a:xfrm>
              <a:off x="4619851" y="2962087"/>
              <a:ext cx="3420000" cy="2583171"/>
            </a:xfrm>
            <a:prstGeom prst="rect">
              <a:avLst/>
            </a:prstGeom>
            <a:solidFill>
              <a:schemeClr val="bg1">
                <a:lumMod val="95000"/>
              </a:schemeClr>
            </a:solidFill>
            <a:ln w="28575">
              <a:solidFill>
                <a:srgbClr val="608EC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US">
                  <a:solidFill>
                    <a:schemeClr val="tx1"/>
                  </a:solidFill>
                </a:rPr>
                <a:t>Integrating into the healthcare workforce: </a:t>
              </a:r>
            </a:p>
            <a:p>
              <a:pPr marL="342900" indent="-342900">
                <a:spcAft>
                  <a:spcPts val="600"/>
                </a:spcAft>
                <a:buFont typeface="+mj-lt"/>
                <a:buAutoNum type="arabicPeriod" startAt="6"/>
              </a:pPr>
              <a:r>
                <a:rPr lang="en-GB">
                  <a:solidFill>
                    <a:schemeClr val="tx1"/>
                  </a:solidFill>
                </a:rPr>
                <a:t>Sharing the Vision</a:t>
              </a:r>
            </a:p>
            <a:p>
              <a:pPr marL="342900" indent="-342900">
                <a:spcAft>
                  <a:spcPts val="600"/>
                </a:spcAft>
                <a:buFont typeface="+mj-lt"/>
                <a:buAutoNum type="arabicPeriod" startAt="6"/>
              </a:pPr>
              <a:r>
                <a:rPr lang="en-GB">
                  <a:solidFill>
                    <a:schemeClr val="tx1"/>
                  </a:solidFill>
                </a:rPr>
                <a:t>Fitness to Practise</a:t>
              </a:r>
            </a:p>
            <a:p>
              <a:pPr marL="342900" indent="-342900">
                <a:spcAft>
                  <a:spcPts val="600"/>
                </a:spcAft>
                <a:buFont typeface="+mj-lt"/>
                <a:buAutoNum type="arabicPeriod" startAt="6"/>
              </a:pPr>
              <a:r>
                <a:rPr lang="en-GB">
                  <a:solidFill>
                    <a:schemeClr val="tx1"/>
                  </a:solidFill>
                </a:rPr>
                <a:t>Upholding Values</a:t>
              </a:r>
            </a:p>
            <a:p>
              <a:pPr marL="342900" indent="-342900">
                <a:spcAft>
                  <a:spcPts val="600"/>
                </a:spcAft>
                <a:buFont typeface="+mj-lt"/>
                <a:buAutoNum type="arabicPeriod" startAt="6"/>
              </a:pPr>
              <a:r>
                <a:rPr lang="en-GB">
                  <a:solidFill>
                    <a:schemeClr val="tx1"/>
                  </a:solidFill>
                </a:rPr>
                <a:t>Quality Improvement</a:t>
              </a:r>
            </a:p>
            <a:p>
              <a:pPr marL="342900" indent="-342900">
                <a:spcAft>
                  <a:spcPts val="600"/>
                </a:spcAft>
                <a:buFont typeface="+mj-lt"/>
                <a:buAutoNum type="arabicPeriod" startAt="6"/>
              </a:pPr>
              <a:r>
                <a:rPr lang="en-GB">
                  <a:solidFill>
                    <a:schemeClr val="tx1"/>
                  </a:solidFill>
                </a:rPr>
                <a:t>Teaching the Teacher </a:t>
              </a:r>
            </a:p>
          </p:txBody>
        </p:sp>
        <p:sp>
          <p:nvSpPr>
            <p:cNvPr id="14" name="Rectangle 13">
              <a:extLst>
                <a:ext uri="{FF2B5EF4-FFF2-40B4-BE49-F238E27FC236}">
                  <a16:creationId xmlns:a16="http://schemas.microsoft.com/office/drawing/2014/main" id="{EC6863F2-ABA5-4DDA-819F-D08C23598651}"/>
                </a:ext>
              </a:extLst>
            </p:cNvPr>
            <p:cNvSpPr/>
            <p:nvPr/>
          </p:nvSpPr>
          <p:spPr>
            <a:xfrm>
              <a:off x="4619851" y="2400014"/>
              <a:ext cx="3132000" cy="582621"/>
            </a:xfrm>
            <a:prstGeom prst="rect">
              <a:avLst/>
            </a:prstGeom>
            <a:solidFill>
              <a:srgbClr val="0347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THE HEALTHCARE WORKER</a:t>
              </a:r>
            </a:p>
          </p:txBody>
        </p:sp>
        <p:sp>
          <p:nvSpPr>
            <p:cNvPr id="18" name="Rectangle 17">
              <a:extLst>
                <a:ext uri="{FF2B5EF4-FFF2-40B4-BE49-F238E27FC236}">
                  <a16:creationId xmlns:a16="http://schemas.microsoft.com/office/drawing/2014/main" id="{E49AC498-0230-4A96-A01A-0ED10E4D9189}"/>
                </a:ext>
              </a:extLst>
            </p:cNvPr>
            <p:cNvSpPr/>
            <p:nvPr/>
          </p:nvSpPr>
          <p:spPr>
            <a:xfrm>
              <a:off x="4619851" y="2400014"/>
              <a:ext cx="3420000" cy="582621"/>
            </a:xfrm>
            <a:prstGeom prst="rect">
              <a:avLst/>
            </a:prstGeom>
            <a:solidFill>
              <a:srgbClr val="608ECC"/>
            </a:solidFill>
            <a:ln w="28575">
              <a:solidFill>
                <a:srgbClr val="608E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HLO2: THE HEALTHCARE WORKER</a:t>
              </a:r>
            </a:p>
          </p:txBody>
        </p:sp>
      </p:grpSp>
      <p:sp>
        <p:nvSpPr>
          <p:cNvPr id="19" name="Content Placeholder 2">
            <a:extLst>
              <a:ext uri="{FF2B5EF4-FFF2-40B4-BE49-F238E27FC236}">
                <a16:creationId xmlns:a16="http://schemas.microsoft.com/office/drawing/2014/main" id="{85256589-C520-1F46-8C83-AE39257E34F6}"/>
              </a:ext>
            </a:extLst>
          </p:cNvPr>
          <p:cNvSpPr txBox="1">
            <a:spLocks/>
          </p:cNvSpPr>
          <p:nvPr/>
        </p:nvSpPr>
        <p:spPr>
          <a:xfrm>
            <a:off x="500400" y="5983496"/>
            <a:ext cx="10900800" cy="8745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a:t>These capabilities can be demonstrated by behaviour in the workplace during the programme</a:t>
            </a:r>
          </a:p>
        </p:txBody>
      </p:sp>
    </p:spTree>
    <p:custDataLst>
      <p:tags r:id="rId1"/>
    </p:custDataLst>
    <p:extLst>
      <p:ext uri="{BB962C8B-B14F-4D97-AF65-F5344CB8AC3E}">
        <p14:creationId xmlns:p14="http://schemas.microsoft.com/office/powerpoint/2010/main" val="162195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Hierarchy of evidence</a:t>
            </a:r>
          </a:p>
        </p:txBody>
      </p:sp>
      <p:sp>
        <p:nvSpPr>
          <p:cNvPr id="3" name="Content Placeholder 2"/>
          <p:cNvSpPr>
            <a:spLocks noGrp="1"/>
          </p:cNvSpPr>
          <p:nvPr>
            <p:ph idx="1"/>
          </p:nvPr>
        </p:nvSpPr>
        <p:spPr>
          <a:xfrm>
            <a:off x="548830" y="1106636"/>
            <a:ext cx="4682492" cy="5320396"/>
          </a:xfrm>
        </p:spPr>
        <p:txBody>
          <a:bodyPr>
            <a:noAutofit/>
          </a:bodyPr>
          <a:lstStyle/>
          <a:p>
            <a:r>
              <a:rPr lang="en-GB" sz="2400" dirty="0"/>
              <a:t>HLO 1&amp;2 - Performance in the clinical environment (SLEs) should form the majority of evidence</a:t>
            </a:r>
          </a:p>
          <a:p>
            <a:pPr>
              <a:buNone/>
            </a:pPr>
            <a:endParaRPr lang="en-GB" sz="1600" dirty="0"/>
          </a:p>
          <a:p>
            <a:r>
              <a:rPr lang="en-GB" sz="2400" dirty="0"/>
              <a:t> HLO 3 - largely evidenced by teaching records and reflection. </a:t>
            </a:r>
          </a:p>
          <a:p>
            <a:endParaRPr lang="en-GB" sz="2400" dirty="0"/>
          </a:p>
          <a:p>
            <a:endParaRPr lang="en-GB" sz="2400" dirty="0"/>
          </a:p>
          <a:p>
            <a:endParaRPr lang="en-GB" sz="2400" dirty="0"/>
          </a:p>
          <a:p>
            <a:endParaRPr lang="en-GB" sz="2400" dirty="0"/>
          </a:p>
          <a:p>
            <a:endParaRPr lang="en-GB" sz="2400" dirty="0"/>
          </a:p>
        </p:txBody>
      </p:sp>
      <p:grpSp>
        <p:nvGrpSpPr>
          <p:cNvPr id="23" name="Group 22">
            <a:extLst>
              <a:ext uri="{FF2B5EF4-FFF2-40B4-BE49-F238E27FC236}">
                <a16:creationId xmlns:a16="http://schemas.microsoft.com/office/drawing/2014/main" id="{F2BFF4A9-2418-4396-819C-2CFD43C9759F}"/>
              </a:ext>
            </a:extLst>
          </p:cNvPr>
          <p:cNvGrpSpPr/>
          <p:nvPr/>
        </p:nvGrpSpPr>
        <p:grpSpPr>
          <a:xfrm>
            <a:off x="6129442" y="1939197"/>
            <a:ext cx="5612514" cy="3647326"/>
            <a:chOff x="6129442" y="2017254"/>
            <a:chExt cx="5612514" cy="3647326"/>
          </a:xfrm>
        </p:grpSpPr>
        <p:cxnSp>
          <p:nvCxnSpPr>
            <p:cNvPr id="18" name="Straight Connector 17">
              <a:extLst>
                <a:ext uri="{FF2B5EF4-FFF2-40B4-BE49-F238E27FC236}">
                  <a16:creationId xmlns:a16="http://schemas.microsoft.com/office/drawing/2014/main" id="{A6F0917C-D437-4BEB-9D2B-F39DE3769186}"/>
                </a:ext>
              </a:extLst>
            </p:cNvPr>
            <p:cNvCxnSpPr>
              <a:stCxn id="20" idx="1"/>
            </p:cNvCxnSpPr>
            <p:nvPr/>
          </p:nvCxnSpPr>
          <p:spPr>
            <a:xfrm flipH="1" flipV="1">
              <a:off x="9839272" y="4479533"/>
              <a:ext cx="534684" cy="2547"/>
            </a:xfrm>
            <a:prstGeom prst="line">
              <a:avLst/>
            </a:prstGeom>
            <a:ln w="38100">
              <a:solidFill>
                <a:srgbClr val="B3C42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7E4129D-24FA-4704-AA04-0EFA3F419A9B}"/>
                </a:ext>
              </a:extLst>
            </p:cNvPr>
            <p:cNvCxnSpPr/>
            <p:nvPr/>
          </p:nvCxnSpPr>
          <p:spPr>
            <a:xfrm flipH="1" flipV="1">
              <a:off x="9302264" y="3634950"/>
              <a:ext cx="534684" cy="2547"/>
            </a:xfrm>
            <a:prstGeom prst="line">
              <a:avLst/>
            </a:prstGeom>
            <a:ln w="38100">
              <a:solidFill>
                <a:srgbClr val="B3C422"/>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739B36E-856F-4085-AA1D-D7A06ADB6FB8}"/>
                </a:ext>
              </a:extLst>
            </p:cNvPr>
            <p:cNvCxnSpPr/>
            <p:nvPr/>
          </p:nvCxnSpPr>
          <p:spPr>
            <a:xfrm flipH="1" flipV="1">
              <a:off x="8839856" y="2756617"/>
              <a:ext cx="648000" cy="2547"/>
            </a:xfrm>
            <a:prstGeom prst="line">
              <a:avLst/>
            </a:prstGeom>
            <a:ln w="38100">
              <a:solidFill>
                <a:srgbClr val="B3C422"/>
              </a:solidFill>
            </a:ln>
          </p:spPr>
          <p:style>
            <a:lnRef idx="1">
              <a:schemeClr val="accent1"/>
            </a:lnRef>
            <a:fillRef idx="0">
              <a:schemeClr val="accent1"/>
            </a:fillRef>
            <a:effectRef idx="0">
              <a:schemeClr val="accent1"/>
            </a:effectRef>
            <a:fontRef idx="minor">
              <a:schemeClr val="tx1"/>
            </a:fontRef>
          </p:style>
        </p:cxnSp>
        <p:sp>
          <p:nvSpPr>
            <p:cNvPr id="5" name="Isosceles Triangle 4">
              <a:extLst>
                <a:ext uri="{FF2B5EF4-FFF2-40B4-BE49-F238E27FC236}">
                  <a16:creationId xmlns:a16="http://schemas.microsoft.com/office/drawing/2014/main" id="{CC902F73-2660-4BA2-AD7E-394E92F5A7F8}"/>
                </a:ext>
              </a:extLst>
            </p:cNvPr>
            <p:cNvSpPr/>
            <p:nvPr/>
          </p:nvSpPr>
          <p:spPr>
            <a:xfrm>
              <a:off x="6129442" y="2017254"/>
              <a:ext cx="4705564" cy="3647326"/>
            </a:xfrm>
            <a:prstGeom prst="triangle">
              <a:avLst/>
            </a:prstGeom>
            <a:solidFill>
              <a:srgbClr val="A9B71F"/>
            </a:solidFill>
            <a:ln>
              <a:solidFill>
                <a:srgbClr val="B3C4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Straight Connector 6">
              <a:extLst>
                <a:ext uri="{FF2B5EF4-FFF2-40B4-BE49-F238E27FC236}">
                  <a16:creationId xmlns:a16="http://schemas.microsoft.com/office/drawing/2014/main" id="{2AA6B40E-7CF1-4167-9CD9-2426450B18D1}"/>
                </a:ext>
              </a:extLst>
            </p:cNvPr>
            <p:cNvCxnSpPr/>
            <p:nvPr/>
          </p:nvCxnSpPr>
          <p:spPr>
            <a:xfrm>
              <a:off x="6544643" y="4894557"/>
              <a:ext cx="390417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3CE6129-1F16-43EC-ABCD-6A413B1E649A}"/>
                </a:ext>
              </a:extLst>
            </p:cNvPr>
            <p:cNvCxnSpPr/>
            <p:nvPr/>
          </p:nvCxnSpPr>
          <p:spPr>
            <a:xfrm>
              <a:off x="6694427" y="4095425"/>
              <a:ext cx="390417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82A93F1A-A950-4788-A117-4F0D7B11A46A}"/>
                </a:ext>
              </a:extLst>
            </p:cNvPr>
            <p:cNvCxnSpPr/>
            <p:nvPr/>
          </p:nvCxnSpPr>
          <p:spPr>
            <a:xfrm>
              <a:off x="6494983" y="3296293"/>
              <a:ext cx="390417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F599EB1-DD1A-4EAA-916F-01C2EDEDAFAB}"/>
                </a:ext>
              </a:extLst>
            </p:cNvPr>
            <p:cNvSpPr txBox="1"/>
            <p:nvPr/>
          </p:nvSpPr>
          <p:spPr>
            <a:xfrm>
              <a:off x="7650017" y="4998677"/>
              <a:ext cx="1664414" cy="646331"/>
            </a:xfrm>
            <a:prstGeom prst="rect">
              <a:avLst/>
            </a:prstGeom>
            <a:noFill/>
          </p:spPr>
          <p:txBody>
            <a:bodyPr wrap="square" rtlCol="0">
              <a:spAutoFit/>
            </a:bodyPr>
            <a:lstStyle/>
            <a:p>
              <a:pPr algn="ctr"/>
              <a:r>
                <a:rPr lang="en-GB" sz="2000">
                  <a:solidFill>
                    <a:schemeClr val="bg1"/>
                  </a:solidFill>
                </a:rPr>
                <a:t>Knows</a:t>
              </a:r>
            </a:p>
            <a:p>
              <a:pPr algn="ctr"/>
              <a:r>
                <a:rPr lang="en-GB" sz="1600">
                  <a:solidFill>
                    <a:schemeClr val="bg1"/>
                  </a:solidFill>
                </a:rPr>
                <a:t>(knowledge)</a:t>
              </a:r>
            </a:p>
          </p:txBody>
        </p:sp>
        <p:sp>
          <p:nvSpPr>
            <p:cNvPr id="15" name="TextBox 14">
              <a:extLst>
                <a:ext uri="{FF2B5EF4-FFF2-40B4-BE49-F238E27FC236}">
                  <a16:creationId xmlns:a16="http://schemas.microsoft.com/office/drawing/2014/main" id="{3B169762-39A9-4F19-A198-77E19155268F}"/>
                </a:ext>
              </a:extLst>
            </p:cNvPr>
            <p:cNvSpPr txBox="1"/>
            <p:nvPr/>
          </p:nvSpPr>
          <p:spPr>
            <a:xfrm>
              <a:off x="7650017" y="2584312"/>
              <a:ext cx="1664414" cy="646331"/>
            </a:xfrm>
            <a:prstGeom prst="rect">
              <a:avLst/>
            </a:prstGeom>
            <a:noFill/>
          </p:spPr>
          <p:txBody>
            <a:bodyPr wrap="square" rtlCol="0">
              <a:spAutoFit/>
            </a:bodyPr>
            <a:lstStyle/>
            <a:p>
              <a:pPr algn="ctr"/>
              <a:r>
                <a:rPr lang="en-GB" sz="2000">
                  <a:solidFill>
                    <a:schemeClr val="bg1"/>
                  </a:solidFill>
                </a:rPr>
                <a:t>Does</a:t>
              </a:r>
            </a:p>
            <a:p>
              <a:pPr algn="ctr"/>
              <a:r>
                <a:rPr lang="en-GB" sz="1600">
                  <a:solidFill>
                    <a:schemeClr val="bg1"/>
                  </a:solidFill>
                </a:rPr>
                <a:t>(observation)</a:t>
              </a:r>
            </a:p>
          </p:txBody>
        </p:sp>
        <p:sp>
          <p:nvSpPr>
            <p:cNvPr id="16" name="TextBox 15">
              <a:extLst>
                <a:ext uri="{FF2B5EF4-FFF2-40B4-BE49-F238E27FC236}">
                  <a16:creationId xmlns:a16="http://schemas.microsoft.com/office/drawing/2014/main" id="{907C64D6-A81C-492B-9A4C-5D780576DE29}"/>
                </a:ext>
              </a:extLst>
            </p:cNvPr>
            <p:cNvSpPr txBox="1"/>
            <p:nvPr/>
          </p:nvSpPr>
          <p:spPr>
            <a:xfrm>
              <a:off x="7161089" y="3393654"/>
              <a:ext cx="2668336" cy="646331"/>
            </a:xfrm>
            <a:prstGeom prst="rect">
              <a:avLst/>
            </a:prstGeom>
            <a:noFill/>
          </p:spPr>
          <p:txBody>
            <a:bodyPr wrap="square" rtlCol="0">
              <a:spAutoFit/>
            </a:bodyPr>
            <a:lstStyle/>
            <a:p>
              <a:pPr algn="ctr"/>
              <a:r>
                <a:rPr lang="en-GB" sz="2000" dirty="0">
                  <a:solidFill>
                    <a:schemeClr val="bg1"/>
                  </a:solidFill>
                </a:rPr>
                <a:t>Shows how</a:t>
              </a:r>
            </a:p>
            <a:p>
              <a:pPr algn="ctr"/>
              <a:r>
                <a:rPr lang="en-GB" sz="1600" dirty="0">
                  <a:solidFill>
                    <a:schemeClr val="bg1"/>
                  </a:solidFill>
                </a:rPr>
                <a:t>(demonstration of skills)</a:t>
              </a:r>
            </a:p>
          </p:txBody>
        </p:sp>
        <p:sp>
          <p:nvSpPr>
            <p:cNvPr id="17" name="TextBox 16">
              <a:extLst>
                <a:ext uri="{FF2B5EF4-FFF2-40B4-BE49-F238E27FC236}">
                  <a16:creationId xmlns:a16="http://schemas.microsoft.com/office/drawing/2014/main" id="{19C6CDDB-97C9-4FC8-B86A-D4FE4C2DDF32}"/>
                </a:ext>
              </a:extLst>
            </p:cNvPr>
            <p:cNvSpPr txBox="1"/>
            <p:nvPr/>
          </p:nvSpPr>
          <p:spPr>
            <a:xfrm>
              <a:off x="6990307" y="4199546"/>
              <a:ext cx="3012849" cy="646331"/>
            </a:xfrm>
            <a:prstGeom prst="rect">
              <a:avLst/>
            </a:prstGeom>
            <a:noFill/>
          </p:spPr>
          <p:txBody>
            <a:bodyPr wrap="square" rtlCol="0">
              <a:spAutoFit/>
            </a:bodyPr>
            <a:lstStyle/>
            <a:p>
              <a:pPr algn="ctr"/>
              <a:r>
                <a:rPr lang="en-GB" sz="2000">
                  <a:solidFill>
                    <a:schemeClr val="bg1"/>
                  </a:solidFill>
                </a:rPr>
                <a:t>Knows how</a:t>
              </a:r>
            </a:p>
            <a:p>
              <a:pPr algn="ctr"/>
              <a:r>
                <a:rPr lang="en-GB" sz="1600">
                  <a:solidFill>
                    <a:schemeClr val="bg1"/>
                  </a:solidFill>
                </a:rPr>
                <a:t>(application of knowledge)</a:t>
              </a:r>
            </a:p>
          </p:txBody>
        </p:sp>
        <p:sp>
          <p:nvSpPr>
            <p:cNvPr id="10" name="TextBox 9">
              <a:extLst>
                <a:ext uri="{FF2B5EF4-FFF2-40B4-BE49-F238E27FC236}">
                  <a16:creationId xmlns:a16="http://schemas.microsoft.com/office/drawing/2014/main" id="{7ECCE0B8-2E66-4A6A-8F68-140895A7C75F}"/>
                </a:ext>
              </a:extLst>
            </p:cNvPr>
            <p:cNvSpPr txBox="1"/>
            <p:nvPr/>
          </p:nvSpPr>
          <p:spPr>
            <a:xfrm>
              <a:off x="9469330" y="2399073"/>
              <a:ext cx="1368000" cy="715089"/>
            </a:xfrm>
            <a:prstGeom prst="roundRect">
              <a:avLst/>
            </a:prstGeom>
            <a:noFill/>
            <a:ln w="38100">
              <a:solidFill>
                <a:srgbClr val="B3C422"/>
              </a:solidFill>
            </a:ln>
          </p:spPr>
          <p:txBody>
            <a:bodyPr wrap="square" rtlCol="0">
              <a:spAutoFit/>
            </a:bodyPr>
            <a:lstStyle/>
            <a:p>
              <a:pPr algn="ctr"/>
              <a:r>
                <a:rPr lang="en-GB"/>
                <a:t>Experiential (SLEs)</a:t>
              </a:r>
            </a:p>
          </p:txBody>
        </p:sp>
        <p:sp>
          <p:nvSpPr>
            <p:cNvPr id="19" name="TextBox 18">
              <a:extLst>
                <a:ext uri="{FF2B5EF4-FFF2-40B4-BE49-F238E27FC236}">
                  <a16:creationId xmlns:a16="http://schemas.microsoft.com/office/drawing/2014/main" id="{86316D79-8D60-4A06-A032-F586067445F6}"/>
                </a:ext>
              </a:extLst>
            </p:cNvPr>
            <p:cNvSpPr txBox="1"/>
            <p:nvPr/>
          </p:nvSpPr>
          <p:spPr>
            <a:xfrm>
              <a:off x="9839272" y="3436268"/>
              <a:ext cx="1368000" cy="408623"/>
            </a:xfrm>
            <a:prstGeom prst="roundRect">
              <a:avLst/>
            </a:prstGeom>
            <a:noFill/>
            <a:ln w="38100">
              <a:solidFill>
                <a:srgbClr val="B3C422"/>
              </a:solidFill>
            </a:ln>
          </p:spPr>
          <p:txBody>
            <a:bodyPr wrap="square" rtlCol="0">
              <a:spAutoFit/>
            </a:bodyPr>
            <a:lstStyle/>
            <a:p>
              <a:pPr algn="ctr"/>
              <a:r>
                <a:rPr lang="en-GB"/>
                <a:t>Simulation</a:t>
              </a:r>
            </a:p>
          </p:txBody>
        </p:sp>
        <p:sp>
          <p:nvSpPr>
            <p:cNvPr id="20" name="TextBox 19">
              <a:extLst>
                <a:ext uri="{FF2B5EF4-FFF2-40B4-BE49-F238E27FC236}">
                  <a16:creationId xmlns:a16="http://schemas.microsoft.com/office/drawing/2014/main" id="{EE473757-282C-4778-A141-01AE26601383}"/>
                </a:ext>
              </a:extLst>
            </p:cNvPr>
            <p:cNvSpPr txBox="1"/>
            <p:nvPr/>
          </p:nvSpPr>
          <p:spPr>
            <a:xfrm>
              <a:off x="10373956" y="4124535"/>
              <a:ext cx="1368000" cy="715089"/>
            </a:xfrm>
            <a:prstGeom prst="roundRect">
              <a:avLst/>
            </a:prstGeom>
            <a:noFill/>
            <a:ln w="38100">
              <a:solidFill>
                <a:srgbClr val="B3C422"/>
              </a:solidFill>
            </a:ln>
          </p:spPr>
          <p:txBody>
            <a:bodyPr wrap="square" rtlCol="0">
              <a:spAutoFit/>
            </a:bodyPr>
            <a:lstStyle/>
            <a:p>
              <a:pPr algn="ctr"/>
              <a:r>
                <a:rPr lang="en-GB"/>
                <a:t>Learning / reflection</a:t>
              </a:r>
            </a:p>
          </p:txBody>
        </p:sp>
      </p:grpSp>
      <p:sp>
        <p:nvSpPr>
          <p:cNvPr id="4" name="Rectangle 3">
            <a:extLst>
              <a:ext uri="{FF2B5EF4-FFF2-40B4-BE49-F238E27FC236}">
                <a16:creationId xmlns:a16="http://schemas.microsoft.com/office/drawing/2014/main" id="{C5CA60BD-EB20-4788-B335-6A1D3EB27BAA}"/>
              </a:ext>
            </a:extLst>
          </p:cNvPr>
          <p:cNvSpPr/>
          <p:nvPr/>
        </p:nvSpPr>
        <p:spPr>
          <a:xfrm>
            <a:off x="939489" y="3729368"/>
            <a:ext cx="3928561" cy="576000"/>
          </a:xfrm>
          <a:prstGeom prst="rect">
            <a:avLst/>
          </a:prstGeom>
          <a:solidFill>
            <a:srgbClr val="034790"/>
          </a:solidFill>
          <a:ln>
            <a:solidFill>
              <a:srgbClr val="024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t>HLO1: </a:t>
            </a:r>
            <a:r>
              <a:rPr lang="en-GB" sz="1600" b="1" dirty="0">
                <a:solidFill>
                  <a:schemeClr val="bg1"/>
                </a:solidFill>
              </a:rPr>
              <a:t>An accountable, capable and compassionate clinician</a:t>
            </a:r>
          </a:p>
        </p:txBody>
      </p:sp>
      <p:sp>
        <p:nvSpPr>
          <p:cNvPr id="36" name="Rectangle 35">
            <a:extLst>
              <a:ext uri="{FF2B5EF4-FFF2-40B4-BE49-F238E27FC236}">
                <a16:creationId xmlns:a16="http://schemas.microsoft.com/office/drawing/2014/main" id="{BD9F5F3E-CAEA-456B-9C10-681758CDC11F}"/>
              </a:ext>
            </a:extLst>
          </p:cNvPr>
          <p:cNvSpPr/>
          <p:nvPr/>
        </p:nvSpPr>
        <p:spPr>
          <a:xfrm>
            <a:off x="913288" y="4612626"/>
            <a:ext cx="3928561" cy="576000"/>
          </a:xfrm>
          <a:prstGeom prst="rect">
            <a:avLst/>
          </a:prstGeom>
          <a:solidFill>
            <a:srgbClr val="608ECC"/>
          </a:solidFill>
          <a:ln>
            <a:solidFill>
              <a:srgbClr val="608E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bg1"/>
                </a:solidFill>
              </a:rPr>
              <a:t>HLO2: A valuable member of the healthcare workforce</a:t>
            </a:r>
          </a:p>
        </p:txBody>
      </p:sp>
      <p:sp>
        <p:nvSpPr>
          <p:cNvPr id="39" name="Rectangle 38">
            <a:extLst>
              <a:ext uri="{FF2B5EF4-FFF2-40B4-BE49-F238E27FC236}">
                <a16:creationId xmlns:a16="http://schemas.microsoft.com/office/drawing/2014/main" id="{00DA2123-5EDA-4969-9DB6-43CA91D81CB8}"/>
              </a:ext>
            </a:extLst>
          </p:cNvPr>
          <p:cNvSpPr/>
          <p:nvPr/>
        </p:nvSpPr>
        <p:spPr>
          <a:xfrm>
            <a:off x="925795" y="5519829"/>
            <a:ext cx="3928561" cy="576000"/>
          </a:xfrm>
          <a:prstGeom prst="rect">
            <a:avLst/>
          </a:prstGeom>
          <a:solidFill>
            <a:srgbClr val="AC3E8F"/>
          </a:solidFill>
          <a:ln>
            <a:solidFill>
              <a:srgbClr val="AC3E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chemeClr val="bg1"/>
                </a:solidFill>
              </a:rPr>
              <a:t>HLO3: A professional, responsible for their own practice and portfolio development</a:t>
            </a:r>
            <a:endParaRPr lang="en-GB" sz="1600" b="1" dirty="0">
              <a:solidFill>
                <a:schemeClr val="bg1"/>
              </a:solidFill>
            </a:endParaRPr>
          </a:p>
        </p:txBody>
      </p:sp>
      <p:sp>
        <p:nvSpPr>
          <p:cNvPr id="6" name="TextBox 5">
            <a:extLst>
              <a:ext uri="{FF2B5EF4-FFF2-40B4-BE49-F238E27FC236}">
                <a16:creationId xmlns:a16="http://schemas.microsoft.com/office/drawing/2014/main" id="{1664C055-8F00-8C4E-9ADC-F8A7AEFDBCF5}"/>
              </a:ext>
            </a:extLst>
          </p:cNvPr>
          <p:cNvSpPr txBox="1"/>
          <p:nvPr/>
        </p:nvSpPr>
        <p:spPr>
          <a:xfrm>
            <a:off x="6703437" y="5726497"/>
            <a:ext cx="3895169" cy="369332"/>
          </a:xfrm>
          <a:prstGeom prst="rect">
            <a:avLst/>
          </a:prstGeom>
          <a:noFill/>
        </p:spPr>
        <p:txBody>
          <a:bodyPr wrap="none" rtlCol="0">
            <a:spAutoFit/>
          </a:bodyPr>
          <a:lstStyle/>
          <a:p>
            <a:r>
              <a:rPr lang="en-US" dirty="0"/>
              <a:t>Millers pyramid – Hierarchy of Evidence</a:t>
            </a:r>
          </a:p>
        </p:txBody>
      </p:sp>
    </p:spTree>
    <p:custDataLst>
      <p:tags r:id="rId1"/>
    </p:custDataLst>
    <p:extLst>
      <p:ext uri="{BB962C8B-B14F-4D97-AF65-F5344CB8AC3E}">
        <p14:creationId xmlns:p14="http://schemas.microsoft.com/office/powerpoint/2010/main" val="1155224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1FEB6-F722-B640-8DEE-D8419D771505}"/>
              </a:ext>
            </a:extLst>
          </p:cNvPr>
          <p:cNvSpPr>
            <a:spLocks noGrp="1"/>
          </p:cNvSpPr>
          <p:nvPr>
            <p:ph type="title"/>
          </p:nvPr>
        </p:nvSpPr>
        <p:spPr/>
        <p:txBody>
          <a:bodyPr/>
          <a:lstStyle/>
          <a:p>
            <a:r>
              <a:rPr lang="en-US"/>
              <a:t>ARCP requirements</a:t>
            </a:r>
          </a:p>
        </p:txBody>
      </p:sp>
      <p:graphicFrame>
        <p:nvGraphicFramePr>
          <p:cNvPr id="4" name="Content Placeholder 3">
            <a:extLst>
              <a:ext uri="{FF2B5EF4-FFF2-40B4-BE49-F238E27FC236}">
                <a16:creationId xmlns:a16="http://schemas.microsoft.com/office/drawing/2014/main" id="{6CEDD580-6CFE-C54F-B588-5CDDBA4DA8FD}"/>
              </a:ext>
            </a:extLst>
          </p:cNvPr>
          <p:cNvGraphicFramePr>
            <a:graphicFrameLocks noGrp="1"/>
          </p:cNvGraphicFramePr>
          <p:nvPr>
            <p:ph idx="1"/>
          </p:nvPr>
        </p:nvGraphicFramePr>
        <p:xfrm>
          <a:off x="297950" y="1199682"/>
          <a:ext cx="11915181" cy="5282985"/>
        </p:xfrm>
        <a:graphic>
          <a:graphicData uri="http://schemas.openxmlformats.org/drawingml/2006/table">
            <a:tbl>
              <a:tblPr firstCol="1" bandRow="1">
                <a:tableStyleId>{2D5ABB26-0587-4C30-8999-92F81FD0307C}</a:tableStyleId>
              </a:tblPr>
              <a:tblGrid>
                <a:gridCol w="4527400">
                  <a:extLst>
                    <a:ext uri="{9D8B030D-6E8A-4147-A177-3AD203B41FA5}">
                      <a16:colId xmlns:a16="http://schemas.microsoft.com/office/drawing/2014/main" val="3074254163"/>
                    </a:ext>
                  </a:extLst>
                </a:gridCol>
                <a:gridCol w="7387781">
                  <a:extLst>
                    <a:ext uri="{9D8B030D-6E8A-4147-A177-3AD203B41FA5}">
                      <a16:colId xmlns:a16="http://schemas.microsoft.com/office/drawing/2014/main" val="2211205582"/>
                    </a:ext>
                  </a:extLst>
                </a:gridCol>
              </a:tblGrid>
              <a:tr h="824320">
                <a:tc>
                  <a:txBody>
                    <a:bodyPr/>
                    <a:lstStyle/>
                    <a:p>
                      <a:r>
                        <a:rPr lang="en-GB" sz="1100" dirty="0">
                          <a:solidFill>
                            <a:schemeClr val="bg1"/>
                          </a:solidFill>
                          <a:effectLst/>
                        </a:rPr>
                        <a:t>Provisional registration and a licence to practise with the GMC (F1 only) </a:t>
                      </a:r>
                    </a:p>
                    <a:p>
                      <a:endParaRPr lang="en-GB" sz="1100" dirty="0">
                        <a:solidFill>
                          <a:schemeClr val="bg1"/>
                        </a:solidFill>
                        <a:effectLst/>
                      </a:endParaRPr>
                    </a:p>
                    <a:p>
                      <a:r>
                        <a:rPr lang="en-GB" sz="1100" dirty="0">
                          <a:solidFill>
                            <a:schemeClr val="bg1"/>
                          </a:solidFill>
                          <a:effectLst/>
                        </a:rPr>
                        <a:t> </a:t>
                      </a:r>
                    </a:p>
                    <a:p>
                      <a:r>
                        <a:rPr lang="en-GB" sz="1100" dirty="0">
                          <a:solidFill>
                            <a:schemeClr val="bg1"/>
                          </a:solidFill>
                          <a:effectLst/>
                        </a:rPr>
                        <a:t>Full registration and a licence to practise with the GMC</a:t>
                      </a:r>
                    </a:p>
                    <a:p>
                      <a:r>
                        <a:rPr lang="en-GB" sz="1100" dirty="0">
                          <a:solidFill>
                            <a:schemeClr val="bg1"/>
                          </a:solidFill>
                          <a:effectLst/>
                        </a:rPr>
                        <a:t>(F2 only)</a:t>
                      </a:r>
                      <a:endParaRPr lang="en-GB"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chemeClr val="bg1"/>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2468F"/>
                    </a:solidFill>
                  </a:tcPr>
                </a:tc>
                <a:tc>
                  <a:txBody>
                    <a:bodyPr/>
                    <a:lstStyle/>
                    <a:p>
                      <a:r>
                        <a:rPr lang="en-GB" sz="1100">
                          <a:effectLst/>
                        </a:rPr>
                        <a:t>To undertake the first year of the foundation programme, doctors must be provisionally registered with the GMC and hold a licence to practise. In exceptional circumstances (e.g. refugees), a fully registered doctor with a licence to practise may be appointed to the first year of a foundation programme.</a:t>
                      </a:r>
                    </a:p>
                    <a:p>
                      <a:r>
                        <a:rPr lang="en-GB" sz="1100">
                          <a:effectLst/>
                        </a:rPr>
                        <a:t> </a:t>
                      </a:r>
                    </a:p>
                    <a:p>
                      <a:r>
                        <a:rPr lang="en-GB" sz="1100">
                          <a:effectLst/>
                        </a:rPr>
                        <a:t>To undertake the second year of the foundation programme, doctors must be fully registered with the GMC and hold a licence to practise.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rgbClr val="02468F"/>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rgbClr val="02468F"/>
                      </a:solidFill>
                      <a:prstDash val="solid"/>
                      <a:round/>
                      <a:headEnd type="none" w="med" len="med"/>
                      <a:tailEnd type="none" w="med" len="med"/>
                    </a:lnT>
                    <a:lnB w="6350" cap="flat" cmpd="sng" algn="ctr">
                      <a:solidFill>
                        <a:srgbClr val="02468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4362896"/>
                  </a:ext>
                </a:extLst>
              </a:tr>
              <a:tr h="550724">
                <a:tc>
                  <a:txBody>
                    <a:bodyPr/>
                    <a:lstStyle/>
                    <a:p>
                      <a:r>
                        <a:rPr lang="en-GB" sz="1100">
                          <a:solidFill>
                            <a:schemeClr val="bg1"/>
                          </a:solidFill>
                          <a:effectLst/>
                        </a:rPr>
                        <a:t>Completion of 12 months (WTE) training (taking account of allowable absence)</a:t>
                      </a:r>
                      <a:endParaRPr lang="en-GB"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chemeClr val="bg1"/>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2468F"/>
                    </a:solidFill>
                  </a:tcPr>
                </a:tc>
                <a:tc>
                  <a:txBody>
                    <a:bodyPr/>
                    <a:lstStyle/>
                    <a:p>
                      <a:r>
                        <a:rPr lang="en-GB" sz="1100">
                          <a:effectLst/>
                        </a:rPr>
                        <a:t>The maximum permitted absence from training, other than annual leave, is 20 days (when the doctor would normally be at work) within each 12 month (WTE) period of the foundation programme.</a:t>
                      </a:r>
                    </a:p>
                    <a:p>
                      <a:r>
                        <a:rPr lang="en-GB" sz="1100">
                          <a:effectLst/>
                        </a:rPr>
                        <a:t>Where a doctor’s absence goes above 20 days, this will trigger a review of whether they need to have an extra period of training (see GMC position statement on absences from training in the foundation programme – June 2013).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rgbClr val="02468F"/>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rgbClr val="02468F"/>
                      </a:solidFill>
                      <a:prstDash val="solid"/>
                      <a:round/>
                      <a:headEnd type="none" w="med" len="med"/>
                      <a:tailEnd type="none" w="med" len="med"/>
                    </a:lnT>
                    <a:lnB w="6350" cap="flat" cmpd="sng" algn="ctr">
                      <a:solidFill>
                        <a:srgbClr val="02468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88177340"/>
                  </a:ext>
                </a:extLst>
              </a:tr>
              <a:tr h="475000">
                <a:tc>
                  <a:txBody>
                    <a:bodyPr/>
                    <a:lstStyle/>
                    <a:p>
                      <a:r>
                        <a:rPr lang="en-GB" sz="1100" dirty="0">
                          <a:solidFill>
                            <a:schemeClr val="bg1"/>
                          </a:solidFill>
                          <a:effectLst/>
                        </a:rPr>
                        <a:t>A satisfactory  Foundation Programme Director’s End of Year Report</a:t>
                      </a:r>
                      <a:endParaRPr lang="en-GB"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chemeClr val="bg1"/>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2468F"/>
                    </a:solidFill>
                  </a:tcPr>
                </a:tc>
                <a:tc>
                  <a:txBody>
                    <a:bodyPr/>
                    <a:lstStyle/>
                    <a:p>
                      <a:r>
                        <a:rPr lang="en-GB" sz="1100">
                          <a:effectLst/>
                        </a:rPr>
                        <a:t>The report should draw upon all required evidence listed below.</a:t>
                      </a:r>
                    </a:p>
                    <a:p>
                      <a:r>
                        <a:rPr lang="en-GB" sz="1100">
                          <a:effectLst/>
                        </a:rPr>
                        <a:t>If the FD has not satisfactorily completed one placement but has been making good progress in other respects, it may still be appropriate to confirm that the FD has met the requirements for progression.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rgbClr val="02468F"/>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rgbClr val="02468F"/>
                      </a:solidFill>
                      <a:prstDash val="solid"/>
                      <a:round/>
                      <a:headEnd type="none" w="med" len="med"/>
                      <a:tailEnd type="none" w="med" len="med"/>
                    </a:lnT>
                    <a:lnB w="6350" cap="flat" cmpd="sng" algn="ctr">
                      <a:solidFill>
                        <a:srgbClr val="02468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46919760"/>
                  </a:ext>
                </a:extLst>
              </a:tr>
              <a:tr h="277128">
                <a:tc>
                  <a:txBody>
                    <a:bodyPr/>
                    <a:lstStyle/>
                    <a:p>
                      <a:r>
                        <a:rPr lang="en-GB" sz="1100" dirty="0">
                          <a:solidFill>
                            <a:schemeClr val="bg1"/>
                          </a:solidFill>
                          <a:effectLst/>
                        </a:rPr>
                        <a:t>Satisfactory Educational Supervisor’s End of Placement Reports</a:t>
                      </a:r>
                      <a:endParaRPr lang="en-GB"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chemeClr val="bg1"/>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2468F"/>
                    </a:solidFill>
                  </a:tcPr>
                </a:tc>
                <a:tc>
                  <a:txBody>
                    <a:bodyPr/>
                    <a:lstStyle/>
                    <a:p>
                      <a:r>
                        <a:rPr lang="en-GB" sz="1100" dirty="0">
                          <a:effectLst/>
                        </a:rPr>
                        <a:t>An Educational Supervisor’s End of Placement Report is required for all FD placements.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rgbClr val="02468F"/>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rgbClr val="02468F"/>
                      </a:solidFill>
                      <a:prstDash val="solid"/>
                      <a:round/>
                      <a:headEnd type="none" w="med" len="med"/>
                      <a:tailEnd type="none" w="med" len="med"/>
                    </a:lnT>
                    <a:lnB w="6350" cap="flat" cmpd="sng" algn="ctr">
                      <a:solidFill>
                        <a:srgbClr val="02468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1011826"/>
                  </a:ext>
                </a:extLst>
              </a:tr>
              <a:tr h="488815">
                <a:tc>
                  <a:txBody>
                    <a:bodyPr/>
                    <a:lstStyle/>
                    <a:p>
                      <a:r>
                        <a:rPr lang="en-GB" sz="1100" dirty="0">
                          <a:solidFill>
                            <a:schemeClr val="bg1"/>
                          </a:solidFill>
                          <a:effectLst/>
                        </a:rPr>
                        <a:t>Satisfactory Clinical Supervisor’s End of Placement Reports</a:t>
                      </a:r>
                      <a:endParaRPr lang="en-GB"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chemeClr val="bg1"/>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2468F"/>
                    </a:solidFill>
                  </a:tcPr>
                </a:tc>
                <a:tc>
                  <a:txBody>
                    <a:bodyPr/>
                    <a:lstStyle/>
                    <a:p>
                      <a:r>
                        <a:rPr lang="en-GB" sz="1100" dirty="0">
                          <a:effectLst/>
                        </a:rPr>
                        <a:t>A Clinical Supervisor’s End of Placement Report is required for ALL placements. At least one CSR in each level of training must make use of PSG feedback. All of the clinical supervisor’s end of placement reports must be completed before the doctor’s Annual Review of Competence Progression (ARCP).</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rgbClr val="02468F"/>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rgbClr val="02468F"/>
                      </a:solidFill>
                      <a:prstDash val="solid"/>
                      <a:round/>
                      <a:headEnd type="none" w="med" len="med"/>
                      <a:tailEnd type="none" w="med" len="med"/>
                    </a:lnT>
                    <a:lnB w="6350" cap="flat" cmpd="sng" algn="ctr">
                      <a:solidFill>
                        <a:srgbClr val="02468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45314265"/>
                  </a:ext>
                </a:extLst>
              </a:tr>
              <a:tr h="205638">
                <a:tc>
                  <a:txBody>
                    <a:bodyPr/>
                    <a:lstStyle/>
                    <a:p>
                      <a:r>
                        <a:rPr lang="en-GB"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Satisfactory Combined Supervisor’s End of Placement Report</a:t>
                      </a:r>
                    </a:p>
                  </a:txBody>
                  <a:tcPr marL="21356" marR="21356" marT="4329" marB="0">
                    <a:lnL w="6350" cap="flat" cmpd="sng" algn="ctr">
                      <a:solidFill>
                        <a:schemeClr val="bg1"/>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2468F"/>
                    </a:solidFill>
                  </a:tcPr>
                </a:tc>
                <a:tc>
                  <a:txBody>
                    <a:bodyPr/>
                    <a:lstStyle/>
                    <a:p>
                      <a:r>
                        <a:rPr lang="en-GB" sz="1100" dirty="0">
                          <a:effectLst/>
                          <a:latin typeface="Calibri" panose="020F0502020204030204" pitchFamily="34" charset="0"/>
                          <a:ea typeface="Calibri" panose="020F0502020204030204" pitchFamily="34" charset="0"/>
                          <a:cs typeface="Times New Roman" panose="02020603050405020304" pitchFamily="18" charset="0"/>
                        </a:rPr>
                        <a:t>A combined report can be submitted at the end of each placement when a senior Clinician holds both ES and CS roles for the FD</a:t>
                      </a:r>
                    </a:p>
                  </a:txBody>
                  <a:tcPr marL="21356" marR="21356" marT="4329" marB="0">
                    <a:lnL w="6350" cap="flat" cmpd="sng" algn="ctr">
                      <a:solidFill>
                        <a:srgbClr val="02468F"/>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rgbClr val="02468F"/>
                      </a:solidFill>
                      <a:prstDash val="solid"/>
                      <a:round/>
                      <a:headEnd type="none" w="med" len="med"/>
                      <a:tailEnd type="none" w="med" len="med"/>
                    </a:lnT>
                    <a:lnB w="6350" cap="flat" cmpd="sng" algn="ctr">
                      <a:solidFill>
                        <a:srgbClr val="02468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0036685"/>
                  </a:ext>
                </a:extLst>
              </a:tr>
              <a:tr h="205638">
                <a:tc>
                  <a:txBody>
                    <a:bodyPr/>
                    <a:lstStyle/>
                    <a:p>
                      <a:r>
                        <a:rPr lang="en-GB" sz="1100">
                          <a:solidFill>
                            <a:schemeClr val="bg1"/>
                          </a:solidFill>
                          <a:effectLst/>
                        </a:rPr>
                        <a:t>Satisfactory Team Assessment of Behaviour (TAB) </a:t>
                      </a:r>
                      <a:endParaRPr lang="en-GB"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chemeClr val="bg1"/>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2468F"/>
                    </a:solidFill>
                  </a:tcPr>
                </a:tc>
                <a:tc>
                  <a:txBody>
                    <a:bodyPr/>
                    <a:lstStyle/>
                    <a:p>
                      <a:r>
                        <a:rPr lang="en-GB" sz="1100" dirty="0">
                          <a:effectLst/>
                        </a:rPr>
                        <a:t>Minimum of one per level of training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rgbClr val="02468F"/>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rgbClr val="02468F"/>
                      </a:solidFill>
                      <a:prstDash val="solid"/>
                      <a:round/>
                      <a:headEnd type="none" w="med" len="med"/>
                      <a:tailEnd type="none" w="med" len="med"/>
                    </a:lnT>
                    <a:lnB w="6350" cap="flat" cmpd="sng" algn="ctr">
                      <a:solidFill>
                        <a:srgbClr val="02468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43053598"/>
                  </a:ext>
                </a:extLst>
              </a:tr>
              <a:tr h="205638">
                <a:tc>
                  <a:txBody>
                    <a:bodyPr/>
                    <a:lstStyle/>
                    <a:p>
                      <a:r>
                        <a:rPr lang="en-GB" sz="1100" dirty="0">
                          <a:solidFill>
                            <a:schemeClr val="bg1"/>
                          </a:solidFill>
                          <a:effectLst/>
                        </a:rPr>
                        <a:t>Satisfactory Placement Supervision Group report (PSG)</a:t>
                      </a:r>
                      <a:endParaRPr lang="en-GB"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chemeClr val="bg1"/>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2468F"/>
                    </a:solidFill>
                  </a:tcPr>
                </a:tc>
                <a:tc>
                  <a:txBody>
                    <a:bodyPr/>
                    <a:lstStyle/>
                    <a:p>
                      <a:r>
                        <a:rPr lang="en-GB" sz="1100">
                          <a:effectLst/>
                        </a:rPr>
                        <a:t>Minimum of one per level of training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rgbClr val="02468F"/>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rgbClr val="02468F"/>
                      </a:solidFill>
                      <a:prstDash val="solid"/>
                      <a:round/>
                      <a:headEnd type="none" w="med" len="med"/>
                      <a:tailEnd type="none" w="med" len="med"/>
                    </a:lnT>
                    <a:lnB w="6350" cap="flat" cmpd="sng" algn="ctr">
                      <a:solidFill>
                        <a:srgbClr val="02468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5933072"/>
                  </a:ext>
                </a:extLst>
              </a:tr>
              <a:tr h="413926">
                <a:tc>
                  <a:txBody>
                    <a:bodyPr/>
                    <a:lstStyle/>
                    <a:p>
                      <a:r>
                        <a:rPr lang="en-GB" sz="1100" dirty="0">
                          <a:solidFill>
                            <a:schemeClr val="bg1"/>
                          </a:solidFill>
                          <a:effectLst/>
                        </a:rPr>
                        <a:t>Satisfactory completion of all curriculum outcomes</a:t>
                      </a:r>
                      <a:endParaRPr lang="en-GB"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chemeClr val="bg1"/>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2468F"/>
                    </a:solidFill>
                  </a:tcPr>
                </a:tc>
                <a:tc>
                  <a:txBody>
                    <a:bodyPr/>
                    <a:lstStyle/>
                    <a:p>
                      <a:r>
                        <a:rPr lang="en-GB" sz="1100" dirty="0">
                          <a:effectLst/>
                        </a:rPr>
                        <a:t>The FD should provide evidence that they have met the 13 foundation professional capabilities, recorded in the </a:t>
                      </a:r>
                      <a:r>
                        <a:rPr lang="en-GB" sz="1100" dirty="0" err="1">
                          <a:effectLst/>
                        </a:rPr>
                        <a:t>eportfolio</a:t>
                      </a:r>
                      <a:r>
                        <a:rPr lang="en-GB" sz="1100" dirty="0">
                          <a:effectLst/>
                        </a:rPr>
                        <a:t>.</a:t>
                      </a:r>
                    </a:p>
                    <a:p>
                      <a:r>
                        <a:rPr lang="en-GB" sz="1100" b="1" dirty="0">
                          <a:effectLst/>
                        </a:rPr>
                        <a:t>Evidence to satisfy FPC1-5 must include direct observation of at least 5 clinical encounters in the form of SLEs and the specific life support capabilities specified in FPC2. </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rgbClr val="02468F"/>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rgbClr val="02468F"/>
                      </a:solidFill>
                      <a:prstDash val="solid"/>
                      <a:round/>
                      <a:headEnd type="none" w="med" len="med"/>
                      <a:tailEnd type="none" w="med" len="med"/>
                    </a:lnT>
                    <a:lnB w="6350" cap="flat" cmpd="sng" algn="ctr">
                      <a:solidFill>
                        <a:srgbClr val="02468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8869290"/>
                  </a:ext>
                </a:extLst>
              </a:tr>
              <a:tr h="687522">
                <a:tc>
                  <a:txBody>
                    <a:bodyPr/>
                    <a:lstStyle/>
                    <a:p>
                      <a:r>
                        <a:rPr lang="en-GB" sz="1100">
                          <a:solidFill>
                            <a:schemeClr val="bg1"/>
                          </a:solidFill>
                          <a:effectLst/>
                        </a:rPr>
                        <a:t>Satisfactory engagement with the programme </a:t>
                      </a:r>
                      <a:endParaRPr lang="en-GB"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chemeClr val="bg1"/>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2468F"/>
                    </a:solidFill>
                  </a:tcPr>
                </a:tc>
                <a:tc>
                  <a:txBody>
                    <a:bodyPr/>
                    <a:lstStyle/>
                    <a:p>
                      <a:r>
                        <a:rPr lang="en-GB" sz="1100" dirty="0">
                          <a:effectLst/>
                        </a:rPr>
                        <a:t>Learning log of core/non-core teaching and other learning</a:t>
                      </a:r>
                    </a:p>
                    <a:p>
                      <a:r>
                        <a:rPr lang="en-GB" sz="1100" dirty="0">
                          <a:effectLst/>
                        </a:rPr>
                        <a:t>Reflection including summary narrative</a:t>
                      </a:r>
                    </a:p>
                    <a:p>
                      <a:r>
                        <a:rPr lang="en-GB" sz="1100" dirty="0">
                          <a:effectLst/>
                        </a:rPr>
                        <a:t>Contemporaneously developed portfolio</a:t>
                      </a:r>
                    </a:p>
                    <a:p>
                      <a:r>
                        <a:rPr lang="en-GB" sz="1100" dirty="0">
                          <a:effectLst/>
                        </a:rPr>
                        <a:t>Engagement with feedback on training programme</a:t>
                      </a:r>
                    </a:p>
                    <a:p>
                      <a:r>
                        <a:rPr lang="en-GB" sz="1100" dirty="0">
                          <a:effectLst/>
                        </a:rPr>
                        <a:t>Completion of relevant probity / health declarations including Form R / SOAR or equivalent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rgbClr val="02468F"/>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rgbClr val="02468F"/>
                      </a:solidFill>
                      <a:prstDash val="solid"/>
                      <a:round/>
                      <a:headEnd type="none" w="med" len="med"/>
                      <a:tailEnd type="none" w="med" len="med"/>
                    </a:lnT>
                    <a:lnB w="6350" cap="flat" cmpd="sng" algn="ctr">
                      <a:solidFill>
                        <a:srgbClr val="02468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26354357"/>
                  </a:ext>
                </a:extLst>
              </a:tr>
              <a:tr h="277128">
                <a:tc>
                  <a:txBody>
                    <a:bodyPr/>
                    <a:lstStyle/>
                    <a:p>
                      <a:r>
                        <a:rPr lang="en-GB" sz="1100" dirty="0">
                          <a:solidFill>
                            <a:schemeClr val="bg1"/>
                          </a:solidFill>
                          <a:effectLst/>
                        </a:rPr>
                        <a:t>Successful completion of the Prescribing Safety Assessment (PSA) - (F1 only)</a:t>
                      </a:r>
                      <a:endParaRPr lang="en-GB"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chemeClr val="bg1"/>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2468F"/>
                    </a:solidFill>
                  </a:tcPr>
                </a:tc>
                <a:tc>
                  <a:txBody>
                    <a:bodyPr/>
                    <a:lstStyle/>
                    <a:p>
                      <a:r>
                        <a:rPr lang="en-GB" sz="1100" dirty="0">
                          <a:effectLst/>
                        </a:rPr>
                        <a:t>The F1 doctor must provide evidence that they have passed the PSA within two years prior to entry to the programme or on completion of the programme.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1356" marR="21356" marT="4329" marB="0">
                    <a:lnL w="6350" cap="flat" cmpd="sng" algn="ctr">
                      <a:solidFill>
                        <a:srgbClr val="02468F"/>
                      </a:solidFill>
                      <a:prstDash val="solid"/>
                      <a:round/>
                      <a:headEnd type="none" w="med" len="med"/>
                      <a:tailEnd type="none" w="med" len="med"/>
                    </a:lnL>
                    <a:lnR w="6350" cap="flat" cmpd="sng" algn="ctr">
                      <a:solidFill>
                        <a:srgbClr val="02468F"/>
                      </a:solidFill>
                      <a:prstDash val="solid"/>
                      <a:round/>
                      <a:headEnd type="none" w="med" len="med"/>
                      <a:tailEnd type="none" w="med" len="med"/>
                    </a:lnR>
                    <a:lnT w="6350" cap="flat" cmpd="sng" algn="ctr">
                      <a:solidFill>
                        <a:srgbClr val="02468F"/>
                      </a:solidFill>
                      <a:prstDash val="solid"/>
                      <a:round/>
                      <a:headEnd type="none" w="med" len="med"/>
                      <a:tailEnd type="none" w="med" len="med"/>
                    </a:lnT>
                    <a:lnB w="6350" cap="flat" cmpd="sng" algn="ctr">
                      <a:solidFill>
                        <a:srgbClr val="02468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71867921"/>
                  </a:ext>
                </a:extLst>
              </a:tr>
            </a:tbl>
          </a:graphicData>
        </a:graphic>
      </p:graphicFrame>
    </p:spTree>
    <p:custDataLst>
      <p:tags r:id="rId1"/>
    </p:custDataLst>
    <p:extLst>
      <p:ext uri="{BB962C8B-B14F-4D97-AF65-F5344CB8AC3E}">
        <p14:creationId xmlns:p14="http://schemas.microsoft.com/office/powerpoint/2010/main" val="3573893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5CADC-B503-F01A-1F5A-F3CB3FB908E2}"/>
              </a:ext>
            </a:extLst>
          </p:cNvPr>
          <p:cNvSpPr>
            <a:spLocks noGrp="1"/>
          </p:cNvSpPr>
          <p:nvPr>
            <p:ph type="title"/>
          </p:nvPr>
        </p:nvSpPr>
        <p:spPr/>
        <p:txBody>
          <a:bodyPr/>
          <a:lstStyle/>
          <a:p>
            <a:pPr algn="ctr"/>
            <a:r>
              <a:rPr lang="en-GB" dirty="0"/>
              <a:t>ARCP requirements</a:t>
            </a:r>
          </a:p>
        </p:txBody>
      </p:sp>
      <p:sp>
        <p:nvSpPr>
          <p:cNvPr id="3" name="Content Placeholder 2">
            <a:extLst>
              <a:ext uri="{FF2B5EF4-FFF2-40B4-BE49-F238E27FC236}">
                <a16:creationId xmlns:a16="http://schemas.microsoft.com/office/drawing/2014/main" id="{661CA350-17FF-77F5-9F02-0982E5A7C55E}"/>
              </a:ext>
            </a:extLst>
          </p:cNvPr>
          <p:cNvSpPr>
            <a:spLocks noGrp="1"/>
          </p:cNvSpPr>
          <p:nvPr>
            <p:ph idx="1"/>
          </p:nvPr>
        </p:nvSpPr>
        <p:spPr/>
        <p:txBody>
          <a:bodyPr/>
          <a:lstStyle/>
          <a:p>
            <a:endParaRPr lang="en-GB" dirty="0">
              <a:hlinkClick r:id="rId2"/>
            </a:endParaRPr>
          </a:p>
          <a:p>
            <a:endParaRPr lang="en-GB" dirty="0">
              <a:hlinkClick r:id="rId2"/>
            </a:endParaRPr>
          </a:p>
          <a:p>
            <a:endParaRPr lang="en-GB" dirty="0">
              <a:hlinkClick r:id="rId2"/>
            </a:endParaRPr>
          </a:p>
          <a:p>
            <a:pPr algn="ctr"/>
            <a:r>
              <a:rPr lang="en-GB" dirty="0">
                <a:hlinkClick r:id="rId2"/>
              </a:rPr>
              <a:t>ARCP checklist - UK Foundation Programme</a:t>
            </a:r>
            <a:endParaRPr lang="en-GB" dirty="0"/>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3585418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1FAF15-8D8C-45DD-8727-B02F1CE25970}"/>
              </a:ext>
            </a:extLst>
          </p:cNvPr>
          <p:cNvSpPr>
            <a:spLocks noGrp="1"/>
          </p:cNvSpPr>
          <p:nvPr>
            <p:ph type="title"/>
          </p:nvPr>
        </p:nvSpPr>
        <p:spPr>
          <a:xfrm>
            <a:off x="838200" y="556995"/>
            <a:ext cx="10515600" cy="1133693"/>
          </a:xfrm>
        </p:spPr>
        <p:txBody>
          <a:bodyPr>
            <a:normAutofit/>
          </a:bodyPr>
          <a:lstStyle/>
          <a:p>
            <a:r>
              <a:rPr lang="en-GB" sz="5200"/>
              <a:t>Challenges</a:t>
            </a:r>
          </a:p>
        </p:txBody>
      </p:sp>
      <p:graphicFrame>
        <p:nvGraphicFramePr>
          <p:cNvPr id="5" name="Content Placeholder 2">
            <a:extLst>
              <a:ext uri="{FF2B5EF4-FFF2-40B4-BE49-F238E27FC236}">
                <a16:creationId xmlns:a16="http://schemas.microsoft.com/office/drawing/2014/main" id="{304B3AA6-7918-57AA-7906-A34DBCD7BC91}"/>
              </a:ext>
            </a:extLst>
          </p:cNvPr>
          <p:cNvGraphicFramePr>
            <a:graphicFrameLocks noGrp="1"/>
          </p:cNvGraphicFramePr>
          <p:nvPr>
            <p:ph idx="1"/>
            <p:extLst>
              <p:ext uri="{D42A27DB-BD31-4B8C-83A1-F6EECF244321}">
                <p14:modId xmlns:p14="http://schemas.microsoft.com/office/powerpoint/2010/main" val="318309737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49353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7B878A-BEDD-450B-A0B2-623479F436EB}"/>
              </a:ext>
            </a:extLst>
          </p:cNvPr>
          <p:cNvSpPr>
            <a:spLocks noGrp="1"/>
          </p:cNvSpPr>
          <p:nvPr>
            <p:ph type="title"/>
          </p:nvPr>
        </p:nvSpPr>
        <p:spPr>
          <a:xfrm>
            <a:off x="1371599" y="294538"/>
            <a:ext cx="9895951" cy="1033669"/>
          </a:xfrm>
        </p:spPr>
        <p:txBody>
          <a:bodyPr>
            <a:normAutofit/>
          </a:bodyPr>
          <a:lstStyle/>
          <a:p>
            <a:r>
              <a:rPr lang="en-GB" sz="3400">
                <a:solidFill>
                  <a:srgbClr val="FFFFFF"/>
                </a:solidFill>
              </a:rPr>
              <a:t>How do we ensure adequacy of formative assessment with no SLE numbers</a:t>
            </a:r>
          </a:p>
        </p:txBody>
      </p:sp>
      <p:sp>
        <p:nvSpPr>
          <p:cNvPr id="3" name="Content Placeholder 2">
            <a:extLst>
              <a:ext uri="{FF2B5EF4-FFF2-40B4-BE49-F238E27FC236}">
                <a16:creationId xmlns:a16="http://schemas.microsoft.com/office/drawing/2014/main" id="{AC8F4B4B-E600-4993-931D-8C70533EF815}"/>
              </a:ext>
            </a:extLst>
          </p:cNvPr>
          <p:cNvSpPr>
            <a:spLocks noGrp="1"/>
          </p:cNvSpPr>
          <p:nvPr>
            <p:ph idx="1"/>
          </p:nvPr>
        </p:nvSpPr>
        <p:spPr>
          <a:xfrm>
            <a:off x="1371599" y="2318197"/>
            <a:ext cx="9724031" cy="3683358"/>
          </a:xfrm>
        </p:spPr>
        <p:txBody>
          <a:bodyPr anchor="ctr">
            <a:normAutofit/>
          </a:bodyPr>
          <a:lstStyle/>
          <a:p>
            <a:r>
              <a:rPr lang="en-GB" sz="2000"/>
              <a:t>Challenging</a:t>
            </a:r>
          </a:p>
          <a:p>
            <a:r>
              <a:rPr lang="en-GB" sz="2000"/>
              <a:t>Remember Millers pyramid</a:t>
            </a:r>
          </a:p>
          <a:p>
            <a:r>
              <a:rPr lang="en-GB" sz="2000"/>
              <a:t>Each FPC must have appropriate evidence linked to it</a:t>
            </a:r>
          </a:p>
          <a:p>
            <a:r>
              <a:rPr lang="en-GB" sz="2000"/>
              <a:t>In HLO each FPC (1-5) should have several SLEs including mental health however if the SLE presented for the FPCs is clearly adequate to evidence the curriculum then the ES/ CS can accept this as adequate</a:t>
            </a:r>
          </a:p>
          <a:p>
            <a:r>
              <a:rPr lang="en-GB" sz="2000"/>
              <a:t>The 2021 curriculum relies on the experience of the senior trainers to make a judgement and assessment of the trainees evidence.</a:t>
            </a:r>
          </a:p>
        </p:txBody>
      </p:sp>
    </p:spTree>
    <p:extLst>
      <p:ext uri="{BB962C8B-B14F-4D97-AF65-F5344CB8AC3E}">
        <p14:creationId xmlns:p14="http://schemas.microsoft.com/office/powerpoint/2010/main" val="15831815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CDF450EB6F1046B33EE541AA1406A4" ma:contentTypeVersion="22" ma:contentTypeDescription="Create a new document." ma:contentTypeScope="" ma:versionID="a613acded2543ad528f392fad0ea6ab7">
  <xsd:schema xmlns:xsd="http://www.w3.org/2001/XMLSchema" xmlns:xs="http://www.w3.org/2001/XMLSchema" xmlns:p="http://schemas.microsoft.com/office/2006/metadata/properties" xmlns:ns2="4d4de4b5-bb9a-49ca-9a96-bebc32b577e7" xmlns:ns3="4e8ed25f-e524-462f-a0f4-a9a24ef012cf" targetNamespace="http://schemas.microsoft.com/office/2006/metadata/properties" ma:root="true" ma:fieldsID="2a7a9db685593b4d499669f547fcaebe" ns2:_="" ns3:_="">
    <xsd:import namespace="4d4de4b5-bb9a-49ca-9a96-bebc32b577e7"/>
    <xsd:import namespace="4e8ed25f-e524-462f-a0f4-a9a24ef012c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DateTaken" minOccurs="0"/>
                <xsd:element ref="ns2:MediaServiceObjectDetectorVersions" minOccurs="0"/>
                <xsd:element ref="ns2:MediaServiceSearchProperties" minOccurs="0"/>
                <xsd:element ref="ns3:_ip_UnifiedCompliancePolicyProperties" minOccurs="0"/>
                <xsd:element ref="ns3:_ip_UnifiedCompliancePolicyUIAc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4de4b5-bb9a-49ca-9a96-bebc32b577e7"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GenerationTime" ma:index="8" nillable="true" ma:displayName="MediaServiceGenerationTime" ma:hidden="true" ma:internalName="MediaServiceGenerationTime" ma:readOnly="true">
      <xsd:simpleType>
        <xsd:restriction base="dms:Text"/>
      </xsd:simpleType>
    </xsd:element>
    <xsd:element name="MediaServiceEventHashCode" ma:index="9" nillable="true" ma:displayName="MediaServiceEventHashCode" ma:hidden="true" ma:internalName="MediaServiceEventHashCode" ma:readOnly="true">
      <xsd:simpleType>
        <xsd:restriction base="dms:Text"/>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OCR" ma:index="2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8ed25f-e524-462f-a0f4-a9a24ef012cf" elementFormDefault="qualified">
    <xsd:import namespace="http://schemas.microsoft.com/office/2006/documentManagement/types"/>
    <xsd:import namespace="http://schemas.microsoft.com/office/infopath/2007/PartnerControls"/>
    <xsd:element name="SharedWithUsers" ma:index="6"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7" nillable="true" ma:displayName="Shared With Details" ma:internalName="SharedWithDetails" ma:readOnly="true">
      <xsd:simpleType>
        <xsd:restriction base="dms:Note">
          <xsd:maxLength value="255"/>
        </xsd:restriction>
      </xsd:simpleType>
    </xsd:element>
    <xsd:element name="_ip_UnifiedCompliancePolicyProperties" ma:index="18" nillable="true" ma:displayName="Unified Compliance Policy Properties" ma:internalName="_ip_UnifiedCompliancePolicyProperties" ma:readOnly="false">
      <xsd:simpleType>
        <xsd:restriction base="dms:Note"/>
      </xsd:simpleType>
    </xsd:element>
    <xsd:element name="_ip_UnifiedCompliancePolicyUIAction" ma:index="19" nillable="true" ma:displayName="Unified Compliance Policy UI Action" ma:hidden="true" ma:internalName="_ip_UnifiedCompliancePolicyUIAction" ma:readOnly="false">
      <xsd:simpleType>
        <xsd:restriction base="dms:Text"/>
      </xsd:simpleType>
    </xsd:element>
    <xsd:element name="TaxCatchAll" ma:index="22" nillable="true" ma:displayName="Taxonomy Catch All Column" ma:hidden="true" ma:list="{d3f708d2-48ee-4a18-b7aa-4ad2e6a83d8f}" ma:internalName="TaxCatchAll" ma:showField="CatchAllData" ma:web="4e8ed25f-e524-462f-a0f4-a9a24ef012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d4de4b5-bb9a-49ca-9a96-bebc32b577e7">
      <Terms xmlns="http://schemas.microsoft.com/office/infopath/2007/PartnerControls"/>
    </lcf76f155ced4ddcb4097134ff3c332f>
    <_ip_UnifiedCompliancePolicyUIAction xmlns="4e8ed25f-e524-462f-a0f4-a9a24ef012cf" xsi:nil="true"/>
    <_ip_UnifiedCompliancePolicyProperties xmlns="4e8ed25f-e524-462f-a0f4-a9a24ef012cf" xsi:nil="true"/>
    <TaxCatchAll xmlns="4e8ed25f-e524-462f-a0f4-a9a24ef012cf" xsi:nil="true"/>
  </documentManagement>
</p:properties>
</file>

<file path=customXml/itemProps1.xml><?xml version="1.0" encoding="utf-8"?>
<ds:datastoreItem xmlns:ds="http://schemas.openxmlformats.org/officeDocument/2006/customXml" ds:itemID="{750A448E-7155-4533-8A33-48729715385C}"/>
</file>

<file path=customXml/itemProps2.xml><?xml version="1.0" encoding="utf-8"?>
<ds:datastoreItem xmlns:ds="http://schemas.openxmlformats.org/officeDocument/2006/customXml" ds:itemID="{618E220F-2240-4FC8-AA63-1B8EE3CDCA52}"/>
</file>

<file path=customXml/itemProps3.xml><?xml version="1.0" encoding="utf-8"?>
<ds:datastoreItem xmlns:ds="http://schemas.openxmlformats.org/officeDocument/2006/customXml" ds:itemID="{0361CAF9-7470-4158-9BC3-DB8D39C72E52}"/>
</file>

<file path=docMetadata/LabelInfo.xml><?xml version="1.0" encoding="utf-8"?>
<clbl:labelList xmlns:clbl="http://schemas.microsoft.com/office/2020/mipLabelMetadata">
  <clbl:label id="{10efe0bd-a030-4bca-809c-b5e6745e499a}" enabled="0" method="" siteId="{10efe0bd-a030-4bca-809c-b5e6745e499a}" removed="1"/>
</clbl:labelList>
</file>

<file path=docProps/app.xml><?xml version="1.0" encoding="utf-8"?>
<Properties xmlns="http://schemas.openxmlformats.org/officeDocument/2006/extended-properties" xmlns:vt="http://schemas.openxmlformats.org/officeDocument/2006/docPropsVTypes">
  <TotalTime>65</TotalTime>
  <Words>1323</Words>
  <Application>Microsoft Office PowerPoint</Application>
  <PresentationFormat>Widescreen</PresentationFormat>
  <Paragraphs>149</Paragraphs>
  <Slides>12</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Aptos Display</vt:lpstr>
      <vt:lpstr>Arial</vt:lpstr>
      <vt:lpstr>Avenir Next LT Pro</vt:lpstr>
      <vt:lpstr>Calibri</vt:lpstr>
      <vt:lpstr>Office Theme</vt:lpstr>
      <vt:lpstr>Curriculum update</vt:lpstr>
      <vt:lpstr>2021 Foundation Programme Curriculum</vt:lpstr>
      <vt:lpstr>Holistic care and breadth of care</vt:lpstr>
      <vt:lpstr>PowerPoint Presentation</vt:lpstr>
      <vt:lpstr>Hierarchy of evidence</vt:lpstr>
      <vt:lpstr>ARCP requirements</vt:lpstr>
      <vt:lpstr>ARCP requirements</vt:lpstr>
      <vt:lpstr>Challenges</vt:lpstr>
      <vt:lpstr>How do we ensure adequacy of formative assessment with no SLE numbers</vt:lpstr>
      <vt:lpstr> How to manage the PSG when a concern has been recorded by one or more respondents </vt:lpstr>
      <vt:lpstr>What to do with a noted concern on the PSG</vt:lpstr>
      <vt:lpstr>Thank you for listening</vt:lpstr>
    </vt:vector>
  </TitlesOfParts>
  <Company>NHS Education For Scotland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Fiona Cameron</dc:creator>
  <cp:lastModifiedBy>Fiona Cameron</cp:lastModifiedBy>
  <cp:revision>2</cp:revision>
  <dcterms:created xsi:type="dcterms:W3CDTF">2024-09-19T07:50:26Z</dcterms:created>
  <dcterms:modified xsi:type="dcterms:W3CDTF">2025-03-19T09:17:40Z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0x01010057CDF450EB6F1046B33EE541AA1406A4</vt:lpwstr>
  </property>
</Properties>
</file>