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4" r:id="rId3"/>
    <p:sldId id="257" r:id="rId4"/>
    <p:sldId id="258" r:id="rId5"/>
    <p:sldId id="308" r:id="rId6"/>
    <p:sldId id="306" r:id="rId7"/>
    <p:sldId id="307" r:id="rId8"/>
    <p:sldId id="309" r:id="rId9"/>
    <p:sldId id="299" r:id="rId10"/>
    <p:sldId id="303" r:id="rId11"/>
    <p:sldId id="300" r:id="rId12"/>
    <p:sldId id="304" r:id="rId13"/>
    <p:sldId id="301" r:id="rId14"/>
    <p:sldId id="302" r:id="rId1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FFFFFF"/>
    <a:srgbClr val="F9F9F9"/>
    <a:srgbClr val="DCEAF7"/>
    <a:srgbClr val="C1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CD0BD8-BFD5-5C09-7913-A08E82B02973}" v="1766" dt="2025-03-17T14:52:59.475"/>
    <p1510:client id="{27D11953-D364-B8AD-C518-C302946FBECF}" v="138" dt="2025-03-17T09:35:02.807"/>
    <p1510:client id="{92302B99-291F-C512-A890-256D3DA7AE06}" v="95" dt="2025-03-18T10:31:29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McAdam (NHS Greater Glasgow &amp; Clyde)" userId="S::heather.mcadam5@nhs.scot::0db0e286-ed11-412c-abfd-9d2de1148d97" providerId="AD" clId="Web-{27D11953-D364-B8AD-C518-C302946FBECF}"/>
    <pc:docChg chg="modSld">
      <pc:chgData name="Heather McAdam (NHS Greater Glasgow &amp; Clyde)" userId="S::heather.mcadam5@nhs.scot::0db0e286-ed11-412c-abfd-9d2de1148d97" providerId="AD" clId="Web-{27D11953-D364-B8AD-C518-C302946FBECF}" dt="2025-03-17T09:35:02.807" v="92" actId="20577"/>
      <pc:docMkLst>
        <pc:docMk/>
      </pc:docMkLst>
      <pc:sldChg chg="modSp">
        <pc:chgData name="Heather McAdam (NHS Greater Glasgow &amp; Clyde)" userId="S::heather.mcadam5@nhs.scot::0db0e286-ed11-412c-abfd-9d2de1148d97" providerId="AD" clId="Web-{27D11953-D364-B8AD-C518-C302946FBECF}" dt="2025-03-17T09:23:34.665" v="45" actId="20577"/>
        <pc:sldMkLst>
          <pc:docMk/>
          <pc:sldMk cId="1194345420" sldId="256"/>
        </pc:sldMkLst>
        <pc:spChg chg="mod">
          <ac:chgData name="Heather McAdam (NHS Greater Glasgow &amp; Clyde)" userId="S::heather.mcadam5@nhs.scot::0db0e286-ed11-412c-abfd-9d2de1148d97" providerId="AD" clId="Web-{27D11953-D364-B8AD-C518-C302946FBECF}" dt="2025-03-17T09:23:34.665" v="45" actId="20577"/>
          <ac:spMkLst>
            <pc:docMk/>
            <pc:sldMk cId="1194345420" sldId="256"/>
            <ac:spMk id="2" creationId="{9E1D477E-848D-B22F-AC33-4837A3EC5D2E}"/>
          </ac:spMkLst>
        </pc:spChg>
      </pc:sldChg>
      <pc:sldChg chg="addSp delSp modSp mod setBg">
        <pc:chgData name="Heather McAdam (NHS Greater Glasgow &amp; Clyde)" userId="S::heather.mcadam5@nhs.scot::0db0e286-ed11-412c-abfd-9d2de1148d97" providerId="AD" clId="Web-{27D11953-D364-B8AD-C518-C302946FBECF}" dt="2025-03-17T09:35:02.807" v="92" actId="20577"/>
        <pc:sldMkLst>
          <pc:docMk/>
          <pc:sldMk cId="654643643" sldId="264"/>
        </pc:sldMkLst>
        <pc:spChg chg="mod">
          <ac:chgData name="Heather McAdam (NHS Greater Glasgow &amp; Clyde)" userId="S::heather.mcadam5@nhs.scot::0db0e286-ed11-412c-abfd-9d2de1148d97" providerId="AD" clId="Web-{27D11953-D364-B8AD-C518-C302946FBECF}" dt="2025-03-17T09:27:51.546" v="48"/>
          <ac:spMkLst>
            <pc:docMk/>
            <pc:sldMk cId="654643643" sldId="264"/>
            <ac:spMk id="2" creationId="{8FDB4E70-E370-EA4E-B72E-01A7DD67B422}"/>
          </ac:spMkLst>
        </pc:spChg>
        <pc:spChg chg="mod">
          <ac:chgData name="Heather McAdam (NHS Greater Glasgow &amp; Clyde)" userId="S::heather.mcadam5@nhs.scot::0db0e286-ed11-412c-abfd-9d2de1148d97" providerId="AD" clId="Web-{27D11953-D364-B8AD-C518-C302946FBECF}" dt="2025-03-17T09:35:02.807" v="92" actId="20577"/>
          <ac:spMkLst>
            <pc:docMk/>
            <pc:sldMk cId="654643643" sldId="264"/>
            <ac:spMk id="3" creationId="{24180721-C705-124F-B752-DD1355292A76}"/>
          </ac:spMkLst>
        </pc:spChg>
        <pc:spChg chg="add">
          <ac:chgData name="Heather McAdam (NHS Greater Glasgow &amp; Clyde)" userId="S::heather.mcadam5@nhs.scot::0db0e286-ed11-412c-abfd-9d2de1148d97" providerId="AD" clId="Web-{27D11953-D364-B8AD-C518-C302946FBECF}" dt="2025-03-17T09:27:51.546" v="48"/>
          <ac:spMkLst>
            <pc:docMk/>
            <pc:sldMk cId="654643643" sldId="264"/>
            <ac:spMk id="8" creationId="{FA3C7DEA-BCC2-4295-8850-147993296189}"/>
          </ac:spMkLst>
        </pc:spChg>
        <pc:spChg chg="add del">
          <ac:chgData name="Heather McAdam (NHS Greater Glasgow &amp; Clyde)" userId="S::heather.mcadam5@nhs.scot::0db0e286-ed11-412c-abfd-9d2de1148d97" providerId="AD" clId="Web-{27D11953-D364-B8AD-C518-C302946FBECF}" dt="2025-03-17T09:27:51.515" v="47"/>
          <ac:spMkLst>
            <pc:docMk/>
            <pc:sldMk cId="654643643" sldId="264"/>
            <ac:spMk id="10" creationId="{245A9F99-D9B1-4094-A2E2-B90AC1DB7B9C}"/>
          </ac:spMkLst>
        </pc:spChg>
        <pc:spChg chg="add del">
          <ac:chgData name="Heather McAdam (NHS Greater Glasgow &amp; Clyde)" userId="S::heather.mcadam5@nhs.scot::0db0e286-ed11-412c-abfd-9d2de1148d97" providerId="AD" clId="Web-{27D11953-D364-B8AD-C518-C302946FBECF}" dt="2025-03-17T09:27:51.515" v="47"/>
          <ac:spMkLst>
            <pc:docMk/>
            <pc:sldMk cId="654643643" sldId="264"/>
            <ac:spMk id="12" creationId="{B7FAF607-473A-4A43-A23D-BBFF5C4117BB}"/>
          </ac:spMkLst>
        </pc:spChg>
        <pc:spChg chg="add">
          <ac:chgData name="Heather McAdam (NHS Greater Glasgow &amp; Clyde)" userId="S::heather.mcadam5@nhs.scot::0db0e286-ed11-412c-abfd-9d2de1148d97" providerId="AD" clId="Web-{27D11953-D364-B8AD-C518-C302946FBECF}" dt="2025-03-17T09:27:51.546" v="48"/>
          <ac:spMkLst>
            <pc:docMk/>
            <pc:sldMk cId="654643643" sldId="264"/>
            <ac:spMk id="19" creationId="{C289949D-B9F6-468A-86FE-2694DC5AE773}"/>
          </ac:spMkLst>
        </pc:spChg>
        <pc:grpChg chg="add del">
          <ac:chgData name="Heather McAdam (NHS Greater Glasgow &amp; Clyde)" userId="S::heather.mcadam5@nhs.scot::0db0e286-ed11-412c-abfd-9d2de1148d97" providerId="AD" clId="Web-{27D11953-D364-B8AD-C518-C302946FBECF}" dt="2025-03-17T09:27:51.515" v="47"/>
          <ac:grpSpMkLst>
            <pc:docMk/>
            <pc:sldMk cId="654643643" sldId="264"/>
            <ac:grpSpMk id="14" creationId="{C5F6476F-D303-44D3-B30F-1BA348F0F64A}"/>
          </ac:grpSpMkLst>
        </pc:grpChg>
        <pc:grpChg chg="add">
          <ac:chgData name="Heather McAdam (NHS Greater Glasgow &amp; Clyde)" userId="S::heather.mcadam5@nhs.scot::0db0e286-ed11-412c-abfd-9d2de1148d97" providerId="AD" clId="Web-{27D11953-D364-B8AD-C518-C302946FBECF}" dt="2025-03-17T09:27:51.546" v="48"/>
          <ac:grpSpMkLst>
            <pc:docMk/>
            <pc:sldMk cId="654643643" sldId="264"/>
            <ac:grpSpMk id="20" creationId="{E4DF0958-0C87-4C28-9554-2FADC788C2B1}"/>
          </ac:grpSpMkLst>
        </pc:grpChg>
        <pc:picChg chg="add del">
          <ac:chgData name="Heather McAdam (NHS Greater Glasgow &amp; Clyde)" userId="S::heather.mcadam5@nhs.scot::0db0e286-ed11-412c-abfd-9d2de1148d97" providerId="AD" clId="Web-{27D11953-D364-B8AD-C518-C302946FBECF}" dt="2025-03-17T09:27:51.515" v="47"/>
          <ac:picMkLst>
            <pc:docMk/>
            <pc:sldMk cId="654643643" sldId="264"/>
            <ac:picMk id="7" creationId="{A77EC990-726C-4679-547D-837C7053A18C}"/>
          </ac:picMkLst>
        </pc:picChg>
      </pc:sldChg>
    </pc:docChg>
  </pc:docChgLst>
  <pc:docChgLst>
    <pc:chgData name="Wesley McLoughlin (NHS Tayside)" userId="S::wesley.mcloughlin2@nhs.scot::16beefb7-d15f-4c5f-9fc9-2c3ab7c976bf" providerId="AD" clId="Web-{87E8E419-ACA8-3141-9244-DE61D7D472B1}"/>
    <pc:docChg chg="addSld delSld modSld sldOrd">
      <pc:chgData name="Wesley McLoughlin (NHS Tayside)" userId="S::wesley.mcloughlin2@nhs.scot::16beefb7-d15f-4c5f-9fc9-2c3ab7c976bf" providerId="AD" clId="Web-{87E8E419-ACA8-3141-9244-DE61D7D472B1}" dt="2025-03-13T16:44:36.430" v="243"/>
      <pc:docMkLst>
        <pc:docMk/>
      </pc:docMkLst>
      <pc:sldChg chg="addSp modSp">
        <pc:chgData name="Wesley McLoughlin (NHS Tayside)" userId="S::wesley.mcloughlin2@nhs.scot::16beefb7-d15f-4c5f-9fc9-2c3ab7c976bf" providerId="AD" clId="Web-{87E8E419-ACA8-3141-9244-DE61D7D472B1}" dt="2025-03-13T16:22:14.836" v="184" actId="20577"/>
        <pc:sldMkLst>
          <pc:docMk/>
          <pc:sldMk cId="1194345420" sldId="256"/>
        </pc:sldMkLst>
        <pc:spChg chg="add mod">
          <ac:chgData name="Wesley McLoughlin (NHS Tayside)" userId="S::wesley.mcloughlin2@nhs.scot::16beefb7-d15f-4c5f-9fc9-2c3ab7c976bf" providerId="AD" clId="Web-{87E8E419-ACA8-3141-9244-DE61D7D472B1}" dt="2025-03-13T16:22:14.836" v="184" actId="20577"/>
          <ac:spMkLst>
            <pc:docMk/>
            <pc:sldMk cId="1194345420" sldId="256"/>
            <ac:spMk id="2" creationId="{9E1D477E-848D-B22F-AC33-4837A3EC5D2E}"/>
          </ac:spMkLst>
        </pc:spChg>
        <pc:spChg chg="mod">
          <ac:chgData name="Wesley McLoughlin (NHS Tayside)" userId="S::wesley.mcloughlin2@nhs.scot::16beefb7-d15f-4c5f-9fc9-2c3ab7c976bf" providerId="AD" clId="Web-{87E8E419-ACA8-3141-9244-DE61D7D472B1}" dt="2025-03-13T16:17:41.145" v="6" actId="20577"/>
          <ac:spMkLst>
            <pc:docMk/>
            <pc:sldMk cId="1194345420" sldId="256"/>
            <ac:spMk id="5" creationId="{28EEDF63-540F-6144-A41F-8C652CA71559}"/>
          </ac:spMkLst>
        </pc:spChg>
      </pc:sldChg>
      <pc:sldChg chg="addSp modSp">
        <pc:chgData name="Wesley McLoughlin (NHS Tayside)" userId="S::wesley.mcloughlin2@nhs.scot::16beefb7-d15f-4c5f-9fc9-2c3ab7c976bf" providerId="AD" clId="Web-{87E8E419-ACA8-3141-9244-DE61D7D472B1}" dt="2025-03-13T16:29:48.837" v="191" actId="1076"/>
        <pc:sldMkLst>
          <pc:docMk/>
          <pc:sldMk cId="3135729768" sldId="270"/>
        </pc:sldMkLst>
        <pc:spChg chg="mod">
          <ac:chgData name="Wesley McLoughlin (NHS Tayside)" userId="S::wesley.mcloughlin2@nhs.scot::16beefb7-d15f-4c5f-9fc9-2c3ab7c976bf" providerId="AD" clId="Web-{87E8E419-ACA8-3141-9244-DE61D7D472B1}" dt="2025-03-13T16:29:48.837" v="191" actId="1076"/>
          <ac:spMkLst>
            <pc:docMk/>
            <pc:sldMk cId="3135729768" sldId="270"/>
            <ac:spMk id="2" creationId="{ED83E891-8DB5-B74C-ABEA-1278A0EF20B0}"/>
          </ac:spMkLst>
        </pc:spChg>
        <pc:spChg chg="add mod">
          <ac:chgData name="Wesley McLoughlin (NHS Tayside)" userId="S::wesley.mcloughlin2@nhs.scot::16beefb7-d15f-4c5f-9fc9-2c3ab7c976bf" providerId="AD" clId="Web-{87E8E419-ACA8-3141-9244-DE61D7D472B1}" dt="2025-03-13T16:29:43.414" v="189" actId="14100"/>
          <ac:spMkLst>
            <pc:docMk/>
            <pc:sldMk cId="3135729768" sldId="270"/>
            <ac:spMk id="3" creationId="{3286DF67-F04A-9D93-5901-611E963F5652}"/>
          </ac:spMkLst>
        </pc:spChg>
      </pc:sldChg>
      <pc:sldChg chg="modSp">
        <pc:chgData name="Wesley McLoughlin (NHS Tayside)" userId="S::wesley.mcloughlin2@nhs.scot::16beefb7-d15f-4c5f-9fc9-2c3ab7c976bf" providerId="AD" clId="Web-{87E8E419-ACA8-3141-9244-DE61D7D472B1}" dt="2025-03-13T16:30:08.244" v="193" actId="1076"/>
        <pc:sldMkLst>
          <pc:docMk/>
          <pc:sldMk cId="1527272143" sldId="275"/>
        </pc:sldMkLst>
        <pc:spChg chg="mod">
          <ac:chgData name="Wesley McLoughlin (NHS Tayside)" userId="S::wesley.mcloughlin2@nhs.scot::16beefb7-d15f-4c5f-9fc9-2c3ab7c976bf" providerId="AD" clId="Web-{87E8E419-ACA8-3141-9244-DE61D7D472B1}" dt="2025-03-13T16:30:04.244" v="192" actId="1076"/>
          <ac:spMkLst>
            <pc:docMk/>
            <pc:sldMk cId="1527272143" sldId="275"/>
            <ac:spMk id="4" creationId="{0340D8BC-46BD-0846-BDAC-5130F5095B8F}"/>
          </ac:spMkLst>
        </pc:spChg>
        <pc:spChg chg="mod">
          <ac:chgData name="Wesley McLoughlin (NHS Tayside)" userId="S::wesley.mcloughlin2@nhs.scot::16beefb7-d15f-4c5f-9fc9-2c3ab7c976bf" providerId="AD" clId="Web-{87E8E419-ACA8-3141-9244-DE61D7D472B1}" dt="2025-03-13T16:30:08.244" v="193" actId="1076"/>
          <ac:spMkLst>
            <pc:docMk/>
            <pc:sldMk cId="1527272143" sldId="275"/>
            <ac:spMk id="5" creationId="{224E1334-5E73-EA4F-8B86-D40F517699B3}"/>
          </ac:spMkLst>
        </pc:spChg>
      </pc:sldChg>
      <pc:sldChg chg="del">
        <pc:chgData name="Wesley McLoughlin (NHS Tayside)" userId="S::wesley.mcloughlin2@nhs.scot::16beefb7-d15f-4c5f-9fc9-2c3ab7c976bf" providerId="AD" clId="Web-{87E8E419-ACA8-3141-9244-DE61D7D472B1}" dt="2025-03-13T16:33:12.366" v="194"/>
        <pc:sldMkLst>
          <pc:docMk/>
          <pc:sldMk cId="874903330" sldId="281"/>
        </pc:sldMkLst>
      </pc:sldChg>
      <pc:sldChg chg="addSp delSp modSp">
        <pc:chgData name="Wesley McLoughlin (NHS Tayside)" userId="S::wesley.mcloughlin2@nhs.scot::16beefb7-d15f-4c5f-9fc9-2c3ab7c976bf" providerId="AD" clId="Web-{87E8E419-ACA8-3141-9244-DE61D7D472B1}" dt="2025-03-13T16:14:19.521" v="4" actId="1076"/>
        <pc:sldMkLst>
          <pc:docMk/>
          <pc:sldMk cId="852479794" sldId="299"/>
        </pc:sldMkLst>
        <pc:spChg chg="add del mod">
          <ac:chgData name="Wesley McLoughlin (NHS Tayside)" userId="S::wesley.mcloughlin2@nhs.scot::16beefb7-d15f-4c5f-9fc9-2c3ab7c976bf" providerId="AD" clId="Web-{87E8E419-ACA8-3141-9244-DE61D7D472B1}" dt="2025-03-13T16:14:05.317" v="1"/>
          <ac:spMkLst>
            <pc:docMk/>
            <pc:sldMk cId="852479794" sldId="299"/>
            <ac:spMk id="4" creationId="{DDA4ABFE-3ED3-012E-052E-1BA5C0029D66}"/>
          </ac:spMkLst>
        </pc:spChg>
        <pc:picChg chg="add mod ord">
          <ac:chgData name="Wesley McLoughlin (NHS Tayside)" userId="S::wesley.mcloughlin2@nhs.scot::16beefb7-d15f-4c5f-9fc9-2c3ab7c976bf" providerId="AD" clId="Web-{87E8E419-ACA8-3141-9244-DE61D7D472B1}" dt="2025-03-13T16:14:19.521" v="4" actId="1076"/>
          <ac:picMkLst>
            <pc:docMk/>
            <pc:sldMk cId="852479794" sldId="299"/>
            <ac:picMk id="5" creationId="{6F9F7257-6D29-BB81-E1BA-EE35BB101175}"/>
          </ac:picMkLst>
        </pc:picChg>
        <pc:picChg chg="del">
          <ac:chgData name="Wesley McLoughlin (NHS Tayside)" userId="S::wesley.mcloughlin2@nhs.scot::16beefb7-d15f-4c5f-9fc9-2c3ab7c976bf" providerId="AD" clId="Web-{87E8E419-ACA8-3141-9244-DE61D7D472B1}" dt="2025-03-13T16:13:30.580" v="0"/>
          <ac:picMkLst>
            <pc:docMk/>
            <pc:sldMk cId="852479794" sldId="299"/>
            <ac:picMk id="7" creationId="{4D4CF323-9C26-88D9-D649-74937807AA55}"/>
          </ac:picMkLst>
        </pc:picChg>
      </pc:sldChg>
      <pc:sldChg chg="addSp delSp modSp new">
        <pc:chgData name="Wesley McLoughlin (NHS Tayside)" userId="S::wesley.mcloughlin2@nhs.scot::16beefb7-d15f-4c5f-9fc9-2c3ab7c976bf" providerId="AD" clId="Web-{87E8E419-ACA8-3141-9244-DE61D7D472B1}" dt="2025-03-13T16:43:43.239" v="228" actId="1076"/>
        <pc:sldMkLst>
          <pc:docMk/>
          <pc:sldMk cId="37545358" sldId="300"/>
        </pc:sldMkLst>
        <pc:spChg chg="del">
          <ac:chgData name="Wesley McLoughlin (NHS Tayside)" userId="S::wesley.mcloughlin2@nhs.scot::16beefb7-d15f-4c5f-9fc9-2c3ab7c976bf" providerId="AD" clId="Web-{87E8E419-ACA8-3141-9244-DE61D7D472B1}" dt="2025-03-13T16:39:35.847" v="196"/>
          <ac:spMkLst>
            <pc:docMk/>
            <pc:sldMk cId="37545358" sldId="300"/>
            <ac:spMk id="3" creationId="{A8F0FB8E-D53B-F097-F59F-CF4A96A3D6A7}"/>
          </ac:spMkLst>
        </pc:spChg>
        <pc:spChg chg="add del mod">
          <ac:chgData name="Wesley McLoughlin (NHS Tayside)" userId="S::wesley.mcloughlin2@nhs.scot::16beefb7-d15f-4c5f-9fc9-2c3ab7c976bf" providerId="AD" clId="Web-{87E8E419-ACA8-3141-9244-DE61D7D472B1}" dt="2025-03-13T16:42:24.921" v="215"/>
          <ac:spMkLst>
            <pc:docMk/>
            <pc:sldMk cId="37545358" sldId="300"/>
            <ac:spMk id="6" creationId="{62BF63E6-86F0-BBAF-E9D3-20AB9892B2EB}"/>
          </ac:spMkLst>
        </pc:spChg>
        <pc:picChg chg="add del mod ord">
          <ac:chgData name="Wesley McLoughlin (NHS Tayside)" userId="S::wesley.mcloughlin2@nhs.scot::16beefb7-d15f-4c5f-9fc9-2c3ab7c976bf" providerId="AD" clId="Web-{87E8E419-ACA8-3141-9244-DE61D7D472B1}" dt="2025-03-13T16:42:07.092" v="207"/>
          <ac:picMkLst>
            <pc:docMk/>
            <pc:sldMk cId="37545358" sldId="300"/>
            <ac:picMk id="4" creationId="{43B82FDF-1938-2930-372A-CC88F7538D6F}"/>
          </ac:picMkLst>
        </pc:picChg>
        <pc:picChg chg="add mod ord modCrop">
          <ac:chgData name="Wesley McLoughlin (NHS Tayside)" userId="S::wesley.mcloughlin2@nhs.scot::16beefb7-d15f-4c5f-9fc9-2c3ab7c976bf" providerId="AD" clId="Web-{87E8E419-ACA8-3141-9244-DE61D7D472B1}" dt="2025-03-13T16:43:43.239" v="228" actId="1076"/>
          <ac:picMkLst>
            <pc:docMk/>
            <pc:sldMk cId="37545358" sldId="300"/>
            <ac:picMk id="7" creationId="{4103C441-C08E-E1B3-5510-EB7882E5865F}"/>
          </ac:picMkLst>
        </pc:picChg>
      </pc:sldChg>
      <pc:sldChg chg="addSp delSp modSp new ord">
        <pc:chgData name="Wesley McLoughlin (NHS Tayside)" userId="S::wesley.mcloughlin2@nhs.scot::16beefb7-d15f-4c5f-9fc9-2c3ab7c976bf" providerId="AD" clId="Web-{87E8E419-ACA8-3141-9244-DE61D7D472B1}" dt="2025-03-13T16:44:03.693" v="234" actId="1076"/>
        <pc:sldMkLst>
          <pc:docMk/>
          <pc:sldMk cId="2697149521" sldId="301"/>
        </pc:sldMkLst>
        <pc:spChg chg="del">
          <ac:chgData name="Wesley McLoughlin (NHS Tayside)" userId="S::wesley.mcloughlin2@nhs.scot::16beefb7-d15f-4c5f-9fc9-2c3ab7c976bf" providerId="AD" clId="Web-{87E8E419-ACA8-3141-9244-DE61D7D472B1}" dt="2025-03-13T16:41:02.196" v="198"/>
          <ac:spMkLst>
            <pc:docMk/>
            <pc:sldMk cId="2697149521" sldId="301"/>
            <ac:spMk id="3" creationId="{024EE400-AFFC-5F75-60B8-EF64458398FE}"/>
          </ac:spMkLst>
        </pc:spChg>
        <pc:picChg chg="add mod ord">
          <ac:chgData name="Wesley McLoughlin (NHS Tayside)" userId="S::wesley.mcloughlin2@nhs.scot::16beefb7-d15f-4c5f-9fc9-2c3ab7c976bf" providerId="AD" clId="Web-{87E8E419-ACA8-3141-9244-DE61D7D472B1}" dt="2025-03-13T16:44:03.693" v="234" actId="1076"/>
          <ac:picMkLst>
            <pc:docMk/>
            <pc:sldMk cId="2697149521" sldId="301"/>
            <ac:picMk id="4" creationId="{262D94F1-A924-A660-F91E-B02139D4EAC2}"/>
          </ac:picMkLst>
        </pc:picChg>
      </pc:sldChg>
      <pc:sldChg chg="addSp delSp modSp new ord">
        <pc:chgData name="Wesley McLoughlin (NHS Tayside)" userId="S::wesley.mcloughlin2@nhs.scot::16beefb7-d15f-4c5f-9fc9-2c3ab7c976bf" providerId="AD" clId="Web-{87E8E419-ACA8-3141-9244-DE61D7D472B1}" dt="2025-03-13T16:44:18.945" v="239" actId="1076"/>
        <pc:sldMkLst>
          <pc:docMk/>
          <pc:sldMk cId="170494427" sldId="302"/>
        </pc:sldMkLst>
        <pc:spChg chg="del">
          <ac:chgData name="Wesley McLoughlin (NHS Tayside)" userId="S::wesley.mcloughlin2@nhs.scot::16beefb7-d15f-4c5f-9fc9-2c3ab7c976bf" providerId="AD" clId="Web-{87E8E419-ACA8-3141-9244-DE61D7D472B1}" dt="2025-03-13T16:41:31.386" v="201"/>
          <ac:spMkLst>
            <pc:docMk/>
            <pc:sldMk cId="170494427" sldId="302"/>
            <ac:spMk id="3" creationId="{0339A894-A744-B601-D65B-744A4C4EFB8A}"/>
          </ac:spMkLst>
        </pc:spChg>
        <pc:picChg chg="add mod ord">
          <ac:chgData name="Wesley McLoughlin (NHS Tayside)" userId="S::wesley.mcloughlin2@nhs.scot::16beefb7-d15f-4c5f-9fc9-2c3ab7c976bf" providerId="AD" clId="Web-{87E8E419-ACA8-3141-9244-DE61D7D472B1}" dt="2025-03-13T16:44:18.945" v="239" actId="1076"/>
          <ac:picMkLst>
            <pc:docMk/>
            <pc:sldMk cId="170494427" sldId="302"/>
            <ac:picMk id="4" creationId="{33D7EE82-1CA5-7EC6-3973-EB748DDBDC47}"/>
          </ac:picMkLst>
        </pc:picChg>
      </pc:sldChg>
      <pc:sldChg chg="addSp delSp modSp new">
        <pc:chgData name="Wesley McLoughlin (NHS Tayside)" userId="S::wesley.mcloughlin2@nhs.scot::16beefb7-d15f-4c5f-9fc9-2c3ab7c976bf" providerId="AD" clId="Web-{87E8E419-ACA8-3141-9244-DE61D7D472B1}" dt="2025-03-13T16:42:22.421" v="214"/>
        <pc:sldMkLst>
          <pc:docMk/>
          <pc:sldMk cId="372758213" sldId="303"/>
        </pc:sldMkLst>
        <pc:spChg chg="del">
          <ac:chgData name="Wesley McLoughlin (NHS Tayside)" userId="S::wesley.mcloughlin2@nhs.scot::16beefb7-d15f-4c5f-9fc9-2c3ab7c976bf" providerId="AD" clId="Web-{87E8E419-ACA8-3141-9244-DE61D7D472B1}" dt="2025-03-13T16:41:56.653" v="204"/>
          <ac:spMkLst>
            <pc:docMk/>
            <pc:sldMk cId="372758213" sldId="303"/>
            <ac:spMk id="3" creationId="{9915AD59-1C7B-8C47-B640-F9AB0399DBC4}"/>
          </ac:spMkLst>
        </pc:spChg>
        <pc:picChg chg="add mod ord">
          <ac:chgData name="Wesley McLoughlin (NHS Tayside)" userId="S::wesley.mcloughlin2@nhs.scot::16beefb7-d15f-4c5f-9fc9-2c3ab7c976bf" providerId="AD" clId="Web-{87E8E419-ACA8-3141-9244-DE61D7D472B1}" dt="2025-03-13T16:42:14.905" v="211" actId="1076"/>
          <ac:picMkLst>
            <pc:docMk/>
            <pc:sldMk cId="372758213" sldId="303"/>
            <ac:picMk id="4" creationId="{F4DB6C63-1CE0-52C8-A5D9-3F5280AD2A4C}"/>
          </ac:picMkLst>
        </pc:picChg>
        <pc:picChg chg="add del mod">
          <ac:chgData name="Wesley McLoughlin (NHS Tayside)" userId="S::wesley.mcloughlin2@nhs.scot::16beefb7-d15f-4c5f-9fc9-2c3ab7c976bf" providerId="AD" clId="Web-{87E8E419-ACA8-3141-9244-DE61D7D472B1}" dt="2025-03-13T16:42:22.421" v="214"/>
          <ac:picMkLst>
            <pc:docMk/>
            <pc:sldMk cId="372758213" sldId="303"/>
            <ac:picMk id="5" creationId="{F47117EC-F31A-9FC8-9DC6-831E1CF0A6D3}"/>
          </ac:picMkLst>
        </pc:picChg>
      </pc:sldChg>
      <pc:sldChg chg="add del replId">
        <pc:chgData name="Wesley McLoughlin (NHS Tayside)" userId="S::wesley.mcloughlin2@nhs.scot::16beefb7-d15f-4c5f-9fc9-2c3ab7c976bf" providerId="AD" clId="Web-{87E8E419-ACA8-3141-9244-DE61D7D472B1}" dt="2025-03-13T16:44:32.289" v="241"/>
        <pc:sldMkLst>
          <pc:docMk/>
          <pc:sldMk cId="1965371073" sldId="304"/>
        </pc:sldMkLst>
      </pc:sldChg>
      <pc:sldChg chg="add ord replId">
        <pc:chgData name="Wesley McLoughlin (NHS Tayside)" userId="S::wesley.mcloughlin2@nhs.scot::16beefb7-d15f-4c5f-9fc9-2c3ab7c976bf" providerId="AD" clId="Web-{87E8E419-ACA8-3141-9244-DE61D7D472B1}" dt="2025-03-13T16:44:36.430" v="243"/>
        <pc:sldMkLst>
          <pc:docMk/>
          <pc:sldMk cId="2876990002" sldId="304"/>
        </pc:sldMkLst>
      </pc:sldChg>
    </pc:docChg>
  </pc:docChgLst>
  <pc:docChgLst>
    <pc:chgData name="Heather McAdam (NHS Greater Glasgow &amp; Clyde)" userId="S::heather.mcadam5@nhs.scot::0db0e286-ed11-412c-abfd-9d2de1148d97" providerId="AD" clId="Web-{97ED0981-FB2B-87CE-A86D-0E91FA08CD11}"/>
    <pc:docChg chg="modSld">
      <pc:chgData name="Heather McAdam (NHS Greater Glasgow &amp; Clyde)" userId="S::heather.mcadam5@nhs.scot::0db0e286-ed11-412c-abfd-9d2de1148d97" providerId="AD" clId="Web-{97ED0981-FB2B-87CE-A86D-0E91FA08CD11}" dt="2025-03-14T12:46:02.050" v="175" actId="1076"/>
      <pc:docMkLst>
        <pc:docMk/>
      </pc:docMkLst>
      <pc:sldChg chg="addSp delSp modSp">
        <pc:chgData name="Heather McAdam (NHS Greater Glasgow &amp; Clyde)" userId="S::heather.mcadam5@nhs.scot::0db0e286-ed11-412c-abfd-9d2de1148d97" providerId="AD" clId="Web-{97ED0981-FB2B-87CE-A86D-0E91FA08CD11}" dt="2025-03-14T12:39:44.560" v="21" actId="1076"/>
        <pc:sldMkLst>
          <pc:docMk/>
          <pc:sldMk cId="1194345420" sldId="256"/>
        </pc:sldMkLst>
        <pc:spChg chg="mod">
          <ac:chgData name="Heather McAdam (NHS Greater Glasgow &amp; Clyde)" userId="S::heather.mcadam5@nhs.scot::0db0e286-ed11-412c-abfd-9d2de1148d97" providerId="AD" clId="Web-{97ED0981-FB2B-87CE-A86D-0E91FA08CD11}" dt="2025-03-14T12:39:36.356" v="19" actId="1076"/>
          <ac:spMkLst>
            <pc:docMk/>
            <pc:sldMk cId="1194345420" sldId="256"/>
            <ac:spMk id="2" creationId="{9E1D477E-848D-B22F-AC33-4837A3EC5D2E}"/>
          </ac:spMkLst>
        </pc:spChg>
        <pc:spChg chg="mod">
          <ac:chgData name="Heather McAdam (NHS Greater Glasgow &amp; Clyde)" userId="S::heather.mcadam5@nhs.scot::0db0e286-ed11-412c-abfd-9d2de1148d97" providerId="AD" clId="Web-{97ED0981-FB2B-87CE-A86D-0E91FA08CD11}" dt="2025-03-14T12:39:44.560" v="21" actId="1076"/>
          <ac:spMkLst>
            <pc:docMk/>
            <pc:sldMk cId="1194345420" sldId="256"/>
            <ac:spMk id="5" creationId="{28EEDF63-540F-6144-A41F-8C652CA71559}"/>
          </ac:spMkLst>
        </pc:spChg>
        <pc:spChg chg="add mod ord">
          <ac:chgData name="Heather McAdam (NHS Greater Glasgow &amp; Clyde)" userId="S::heather.mcadam5@nhs.scot::0db0e286-ed11-412c-abfd-9d2de1148d97" providerId="AD" clId="Web-{97ED0981-FB2B-87CE-A86D-0E91FA08CD11}" dt="2025-03-14T12:39:04.323" v="15" actId="1076"/>
          <ac:spMkLst>
            <pc:docMk/>
            <pc:sldMk cId="1194345420" sldId="256"/>
            <ac:spMk id="6" creationId="{223EB8AF-A1CC-957B-AFAB-72593BE0BB99}"/>
          </ac:spMkLst>
        </pc:spChg>
        <pc:picChg chg="add mod">
          <ac:chgData name="Heather McAdam (NHS Greater Glasgow &amp; Clyde)" userId="S::heather.mcadam5@nhs.scot::0db0e286-ed11-412c-abfd-9d2de1148d97" providerId="AD" clId="Web-{97ED0981-FB2B-87CE-A86D-0E91FA08CD11}" dt="2025-03-14T12:39:07.198" v="16" actId="1076"/>
          <ac:picMkLst>
            <pc:docMk/>
            <pc:sldMk cId="1194345420" sldId="256"/>
            <ac:picMk id="3" creationId="{3B84C920-19CE-0459-78BF-BAF1CE680E78}"/>
          </ac:picMkLst>
        </pc:picChg>
        <pc:picChg chg="del">
          <ac:chgData name="Heather McAdam (NHS Greater Glasgow &amp; Clyde)" userId="S::heather.mcadam5@nhs.scot::0db0e286-ed11-412c-abfd-9d2de1148d97" providerId="AD" clId="Web-{97ED0981-FB2B-87CE-A86D-0E91FA08CD11}" dt="2025-03-14T12:35:46.421" v="0"/>
          <ac:picMkLst>
            <pc:docMk/>
            <pc:sldMk cId="1194345420" sldId="256"/>
            <ac:picMk id="4" creationId="{11BEABD5-9306-5B49-89AA-B1C6D70C4D74}"/>
          </ac:picMkLst>
        </pc:picChg>
      </pc:sldChg>
      <pc:sldChg chg="addSp delSp modSp delAnim">
        <pc:chgData name="Heather McAdam (NHS Greater Glasgow &amp; Clyde)" userId="S::heather.mcadam5@nhs.scot::0db0e286-ed11-412c-abfd-9d2de1148d97" providerId="AD" clId="Web-{97ED0981-FB2B-87CE-A86D-0E91FA08CD11}" dt="2025-03-14T12:46:02.050" v="175" actId="1076"/>
        <pc:sldMkLst>
          <pc:docMk/>
          <pc:sldMk cId="1148301400" sldId="257"/>
        </pc:sldMkLst>
        <pc:spChg chg="del">
          <ac:chgData name="Heather McAdam (NHS Greater Glasgow &amp; Clyde)" userId="S::heather.mcadam5@nhs.scot::0db0e286-ed11-412c-abfd-9d2de1148d97" providerId="AD" clId="Web-{97ED0981-FB2B-87CE-A86D-0E91FA08CD11}" dt="2025-03-14T12:44:51.687" v="165"/>
          <ac:spMkLst>
            <pc:docMk/>
            <pc:sldMk cId="1148301400" sldId="257"/>
            <ac:spMk id="2" creationId="{98A54110-9459-11B2-1719-55D4632B8E66}"/>
          </ac:spMkLst>
        </pc:spChg>
        <pc:spChg chg="add mod">
          <ac:chgData name="Heather McAdam (NHS Greater Glasgow &amp; Clyde)" userId="S::heather.mcadam5@nhs.scot::0db0e286-ed11-412c-abfd-9d2de1148d97" providerId="AD" clId="Web-{97ED0981-FB2B-87CE-A86D-0E91FA08CD11}" dt="2025-03-14T12:45:58.425" v="174" actId="14100"/>
          <ac:spMkLst>
            <pc:docMk/>
            <pc:sldMk cId="1148301400" sldId="257"/>
            <ac:spMk id="4" creationId="{CCFBB824-237A-3AD6-DB63-EBD5E410B88E}"/>
          </ac:spMkLst>
        </pc:spChg>
        <pc:spChg chg="del">
          <ac:chgData name="Heather McAdam (NHS Greater Glasgow &amp; Clyde)" userId="S::heather.mcadam5@nhs.scot::0db0e286-ed11-412c-abfd-9d2de1148d97" providerId="AD" clId="Web-{97ED0981-FB2B-87CE-A86D-0E91FA08CD11}" dt="2025-03-14T12:44:51.687" v="166"/>
          <ac:spMkLst>
            <pc:docMk/>
            <pc:sldMk cId="1148301400" sldId="257"/>
            <ac:spMk id="8" creationId="{69C3FE2F-9291-384A-82E5-2A8010FC39DF}"/>
          </ac:spMkLst>
        </pc:spChg>
        <pc:picChg chg="add mod">
          <ac:chgData name="Heather McAdam (NHS Greater Glasgow &amp; Clyde)" userId="S::heather.mcadam5@nhs.scot::0db0e286-ed11-412c-abfd-9d2de1148d97" providerId="AD" clId="Web-{97ED0981-FB2B-87CE-A86D-0E91FA08CD11}" dt="2025-03-14T12:46:02.050" v="175" actId="1076"/>
          <ac:picMkLst>
            <pc:docMk/>
            <pc:sldMk cId="1148301400" sldId="257"/>
            <ac:picMk id="3" creationId="{B5047358-AA97-FD32-0760-E32E437E9352}"/>
          </ac:picMkLst>
        </pc:picChg>
        <pc:picChg chg="del">
          <ac:chgData name="Heather McAdam (NHS Greater Glasgow &amp; Clyde)" userId="S::heather.mcadam5@nhs.scot::0db0e286-ed11-412c-abfd-9d2de1148d97" providerId="AD" clId="Web-{97ED0981-FB2B-87CE-A86D-0E91FA08CD11}" dt="2025-03-14T12:44:46.046" v="164"/>
          <ac:picMkLst>
            <pc:docMk/>
            <pc:sldMk cId="1148301400" sldId="257"/>
            <ac:picMk id="5" creationId="{431FAE6D-2106-B341-AFD2-1C3462DAC6FD}"/>
          </ac:picMkLst>
        </pc:picChg>
        <pc:picChg chg="del">
          <ac:chgData name="Heather McAdam (NHS Greater Glasgow &amp; Clyde)" userId="S::heather.mcadam5@nhs.scot::0db0e286-ed11-412c-abfd-9d2de1148d97" providerId="AD" clId="Web-{97ED0981-FB2B-87CE-A86D-0E91FA08CD11}" dt="2025-03-14T12:44:51.687" v="167"/>
          <ac:picMkLst>
            <pc:docMk/>
            <pc:sldMk cId="1148301400" sldId="257"/>
            <ac:picMk id="7" creationId="{0D5129B6-A47C-6F4D-A2FF-323EEAB5A7FF}"/>
          </ac:picMkLst>
        </pc:picChg>
      </pc:sldChg>
      <pc:sldChg chg="modSp">
        <pc:chgData name="Heather McAdam (NHS Greater Glasgow &amp; Clyde)" userId="S::heather.mcadam5@nhs.scot::0db0e286-ed11-412c-abfd-9d2de1148d97" providerId="AD" clId="Web-{97ED0981-FB2B-87CE-A86D-0E91FA08CD11}" dt="2025-03-14T12:43:38.042" v="163" actId="20577"/>
        <pc:sldMkLst>
          <pc:docMk/>
          <pc:sldMk cId="654643643" sldId="264"/>
        </pc:sldMkLst>
        <pc:spChg chg="mod">
          <ac:chgData name="Heather McAdam (NHS Greater Glasgow &amp; Clyde)" userId="S::heather.mcadam5@nhs.scot::0db0e286-ed11-412c-abfd-9d2de1148d97" providerId="AD" clId="Web-{97ED0981-FB2B-87CE-A86D-0E91FA08CD11}" dt="2025-03-14T12:41:03.127" v="32" actId="20577"/>
          <ac:spMkLst>
            <pc:docMk/>
            <pc:sldMk cId="654643643" sldId="264"/>
            <ac:spMk id="2" creationId="{8FDB4E70-E370-EA4E-B72E-01A7DD67B422}"/>
          </ac:spMkLst>
        </pc:spChg>
        <pc:spChg chg="mod">
          <ac:chgData name="Heather McAdam (NHS Greater Glasgow &amp; Clyde)" userId="S::heather.mcadam5@nhs.scot::0db0e286-ed11-412c-abfd-9d2de1148d97" providerId="AD" clId="Web-{97ED0981-FB2B-87CE-A86D-0E91FA08CD11}" dt="2025-03-14T12:43:38.042" v="163" actId="20577"/>
          <ac:spMkLst>
            <pc:docMk/>
            <pc:sldMk cId="654643643" sldId="264"/>
            <ac:spMk id="3" creationId="{24180721-C705-124F-B752-DD1355292A76}"/>
          </ac:spMkLst>
        </pc:spChg>
      </pc:sldChg>
    </pc:docChg>
  </pc:docChgLst>
  <pc:docChgLst>
    <pc:chgData name="Heather McAdam (NHS Greater Glasgow &amp; Clyde)" userId="S::heather.mcadam5@nhs.scot::0db0e286-ed11-412c-abfd-9d2de1148d97" providerId="AD" clId="Web-{15CD0BD8-BFD5-5C09-7913-A08E82B02973}"/>
    <pc:docChg chg="addSld delSld modSld sldOrd">
      <pc:chgData name="Heather McAdam (NHS Greater Glasgow &amp; Clyde)" userId="S::heather.mcadam5@nhs.scot::0db0e286-ed11-412c-abfd-9d2de1148d97" providerId="AD" clId="Web-{15CD0BD8-BFD5-5C09-7913-A08E82B02973}" dt="2025-03-17T14:52:59.475" v="1636" actId="1076"/>
      <pc:docMkLst>
        <pc:docMk/>
      </pc:docMkLst>
      <pc:sldChg chg="modSp">
        <pc:chgData name="Heather McAdam (NHS Greater Glasgow &amp; Clyde)" userId="S::heather.mcadam5@nhs.scot::0db0e286-ed11-412c-abfd-9d2de1148d97" providerId="AD" clId="Web-{15CD0BD8-BFD5-5C09-7913-A08E82B02973}" dt="2025-03-17T14:43:59.024" v="1588" actId="20577"/>
        <pc:sldMkLst>
          <pc:docMk/>
          <pc:sldMk cId="1194345420" sldId="256"/>
        </pc:sldMkLst>
        <pc:spChg chg="mod">
          <ac:chgData name="Heather McAdam (NHS Greater Glasgow &amp; Clyde)" userId="S::heather.mcadam5@nhs.scot::0db0e286-ed11-412c-abfd-9d2de1148d97" providerId="AD" clId="Web-{15CD0BD8-BFD5-5C09-7913-A08E82B02973}" dt="2025-03-17T14:43:59.024" v="1588" actId="20577"/>
          <ac:spMkLst>
            <pc:docMk/>
            <pc:sldMk cId="1194345420" sldId="256"/>
            <ac:spMk id="2" creationId="{9E1D477E-848D-B22F-AC33-4837A3EC5D2E}"/>
          </ac:spMkLst>
        </pc:spChg>
        <pc:spChg chg="mod">
          <ac:chgData name="Heather McAdam (NHS Greater Glasgow &amp; Clyde)" userId="S::heather.mcadam5@nhs.scot::0db0e286-ed11-412c-abfd-9d2de1148d97" providerId="AD" clId="Web-{15CD0BD8-BFD5-5C09-7913-A08E82B02973}" dt="2025-03-17T13:18:42.777" v="61" actId="1076"/>
          <ac:spMkLst>
            <pc:docMk/>
            <pc:sldMk cId="1194345420" sldId="256"/>
            <ac:spMk id="5" creationId="{28EEDF63-540F-6144-A41F-8C652CA71559}"/>
          </ac:spMkLst>
        </pc:spChg>
        <pc:spChg chg="mod">
          <ac:chgData name="Heather McAdam (NHS Greater Glasgow &amp; Clyde)" userId="S::heather.mcadam5@nhs.scot::0db0e286-ed11-412c-abfd-9d2de1148d97" providerId="AD" clId="Web-{15CD0BD8-BFD5-5C09-7913-A08E82B02973}" dt="2025-03-17T13:19:05.825" v="63" actId="1076"/>
          <ac:spMkLst>
            <pc:docMk/>
            <pc:sldMk cId="1194345420" sldId="256"/>
            <ac:spMk id="6" creationId="{223EB8AF-A1CC-957B-AFAB-72593BE0BB99}"/>
          </ac:spMkLst>
        </pc:spChg>
        <pc:picChg chg="mod">
          <ac:chgData name="Heather McAdam (NHS Greater Glasgow &amp; Clyde)" userId="S::heather.mcadam5@nhs.scot::0db0e286-ed11-412c-abfd-9d2de1148d97" providerId="AD" clId="Web-{15CD0BD8-BFD5-5C09-7913-A08E82B02973}" dt="2025-03-17T13:19:03.684" v="62" actId="1076"/>
          <ac:picMkLst>
            <pc:docMk/>
            <pc:sldMk cId="1194345420" sldId="256"/>
            <ac:picMk id="3" creationId="{3B84C920-19CE-0459-78BF-BAF1CE680E78}"/>
          </ac:picMkLst>
        </pc:picChg>
      </pc:sldChg>
      <pc:sldChg chg="addSp modSp">
        <pc:chgData name="Heather McAdam (NHS Greater Glasgow &amp; Clyde)" userId="S::heather.mcadam5@nhs.scot::0db0e286-ed11-412c-abfd-9d2de1148d97" providerId="AD" clId="Web-{15CD0BD8-BFD5-5C09-7913-A08E82B02973}" dt="2025-03-17T14:19:21.598" v="1456" actId="1076"/>
        <pc:sldMkLst>
          <pc:docMk/>
          <pc:sldMk cId="1148301400" sldId="257"/>
        </pc:sldMkLst>
        <pc:spChg chg="add">
          <ac:chgData name="Heather McAdam (NHS Greater Glasgow &amp; Clyde)" userId="S::heather.mcadam5@nhs.scot::0db0e286-ed11-412c-abfd-9d2de1148d97" providerId="AD" clId="Web-{15CD0BD8-BFD5-5C09-7913-A08E82B02973}" dt="2025-03-17T13:19:41.748" v="69"/>
          <ac:spMkLst>
            <pc:docMk/>
            <pc:sldMk cId="1148301400" sldId="257"/>
            <ac:spMk id="2" creationId="{B99A1987-C69A-D715-FCF9-F39CF080068F}"/>
          </ac:spMkLst>
        </pc:spChg>
        <pc:spChg chg="mod">
          <ac:chgData name="Heather McAdam (NHS Greater Glasgow &amp; Clyde)" userId="S::heather.mcadam5@nhs.scot::0db0e286-ed11-412c-abfd-9d2de1148d97" providerId="AD" clId="Web-{15CD0BD8-BFD5-5C09-7913-A08E82B02973}" dt="2025-03-17T13:19:29.263" v="68" actId="14100"/>
          <ac:spMkLst>
            <pc:docMk/>
            <pc:sldMk cId="1148301400" sldId="257"/>
            <ac:spMk id="4" creationId="{CCFBB824-237A-3AD6-DB63-EBD5E410B88E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4:19:06.145" v="1454" actId="1076"/>
          <ac:spMkLst>
            <pc:docMk/>
            <pc:sldMk cId="1148301400" sldId="257"/>
            <ac:spMk id="6" creationId="{C31CCB46-D8D7-9649-CC71-9EA41EBE98F9}"/>
          </ac:spMkLst>
        </pc:spChg>
        <pc:grpChg chg="add mod">
          <ac:chgData name="Heather McAdam (NHS Greater Glasgow &amp; Clyde)" userId="S::heather.mcadam5@nhs.scot::0db0e286-ed11-412c-abfd-9d2de1148d97" providerId="AD" clId="Web-{15CD0BD8-BFD5-5C09-7913-A08E82B02973}" dt="2025-03-17T14:19:21.598" v="1456" actId="1076"/>
          <ac:grpSpMkLst>
            <pc:docMk/>
            <pc:sldMk cId="1148301400" sldId="257"/>
            <ac:grpSpMk id="5" creationId="{3E03B98E-DD53-A7F6-C846-0BC27EFE375B}"/>
          </ac:grpSpMkLst>
        </pc:grpChg>
        <pc:picChg chg="mod modCrop">
          <ac:chgData name="Heather McAdam (NHS Greater Glasgow &amp; Clyde)" userId="S::heather.mcadam5@nhs.scot::0db0e286-ed11-412c-abfd-9d2de1148d97" providerId="AD" clId="Web-{15CD0BD8-BFD5-5C09-7913-A08E82B02973}" dt="2025-03-17T14:19:21.598" v="1455" actId="1076"/>
          <ac:picMkLst>
            <pc:docMk/>
            <pc:sldMk cId="1148301400" sldId="257"/>
            <ac:picMk id="3" creationId="{B5047358-AA97-FD32-0760-E32E437E9352}"/>
          </ac:picMkLst>
        </pc:picChg>
      </pc:sldChg>
      <pc:sldChg chg="addSp delSp modSp addAnim delAnim">
        <pc:chgData name="Heather McAdam (NHS Greater Glasgow &amp; Clyde)" userId="S::heather.mcadam5@nhs.scot::0db0e286-ed11-412c-abfd-9d2de1148d97" providerId="AD" clId="Web-{15CD0BD8-BFD5-5C09-7913-A08E82B02973}" dt="2025-03-17T14:52:59.475" v="1636" actId="1076"/>
        <pc:sldMkLst>
          <pc:docMk/>
          <pc:sldMk cId="3249050005" sldId="258"/>
        </pc:sldMkLst>
        <pc:spChg chg="del">
          <ac:chgData name="Heather McAdam (NHS Greater Glasgow &amp; Clyde)" userId="S::heather.mcadam5@nhs.scot::0db0e286-ed11-412c-abfd-9d2de1148d97" providerId="AD" clId="Web-{15CD0BD8-BFD5-5C09-7913-A08E82B02973}" dt="2025-03-17T13:17:22.572" v="39"/>
          <ac:spMkLst>
            <pc:docMk/>
            <pc:sldMk cId="3249050005" sldId="258"/>
            <ac:spMk id="2" creationId="{708478B5-725F-2D60-FFCC-2F7CECBDBECA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3:16:55.650" v="35"/>
          <ac:spMkLst>
            <pc:docMk/>
            <pc:sldMk cId="3249050005" sldId="258"/>
            <ac:spMk id="9" creationId="{3F40776F-7BA4-9396-7C0A-477B7695BC4D}"/>
          </ac:spMkLst>
        </pc:spChg>
        <pc:spChg chg="del topLvl">
          <ac:chgData name="Heather McAdam (NHS Greater Glasgow &amp; Clyde)" userId="S::heather.mcadam5@nhs.scot::0db0e286-ed11-412c-abfd-9d2de1148d97" providerId="AD" clId="Web-{15CD0BD8-BFD5-5C09-7913-A08E82B02973}" dt="2025-03-17T13:31:21.717" v="163"/>
          <ac:spMkLst>
            <pc:docMk/>
            <pc:sldMk cId="3249050005" sldId="258"/>
            <ac:spMk id="14" creationId="{90565698-59FE-32F9-B252-E7996045208A}"/>
          </ac:spMkLst>
        </pc:spChg>
        <pc:spChg chg="del topLvl">
          <ac:chgData name="Heather McAdam (NHS Greater Glasgow &amp; Clyde)" userId="S::heather.mcadam5@nhs.scot::0db0e286-ed11-412c-abfd-9d2de1148d97" providerId="AD" clId="Web-{15CD0BD8-BFD5-5C09-7913-A08E82B02973}" dt="2025-03-17T13:24:21.035" v="119"/>
          <ac:spMkLst>
            <pc:docMk/>
            <pc:sldMk cId="3249050005" sldId="258"/>
            <ac:spMk id="15" creationId="{CB66995E-81C2-8D0C-74DE-7B19E507401B}"/>
          </ac:spMkLst>
        </pc:spChg>
        <pc:spChg chg="add mod ord">
          <ac:chgData name="Heather McAdam (NHS Greater Glasgow &amp; Clyde)" userId="S::heather.mcadam5@nhs.scot::0db0e286-ed11-412c-abfd-9d2de1148d97" providerId="AD" clId="Web-{15CD0BD8-BFD5-5C09-7913-A08E82B02973}" dt="2025-03-17T13:53:39.390" v="520" actId="1076"/>
          <ac:spMkLst>
            <pc:docMk/>
            <pc:sldMk cId="3249050005" sldId="258"/>
            <ac:spMk id="20" creationId="{A20A0AA1-13ED-421A-AEB7-DB5DEC52FCA6}"/>
          </ac:spMkLst>
        </pc:spChg>
        <pc:spChg chg="add mod ord">
          <ac:chgData name="Heather McAdam (NHS Greater Glasgow &amp; Clyde)" userId="S::heather.mcadam5@nhs.scot::0db0e286-ed11-412c-abfd-9d2de1148d97" providerId="AD" clId="Web-{15CD0BD8-BFD5-5C09-7913-A08E82B02973}" dt="2025-03-17T13:53:16.967" v="513" actId="1076"/>
          <ac:spMkLst>
            <pc:docMk/>
            <pc:sldMk cId="3249050005" sldId="258"/>
            <ac:spMk id="21" creationId="{5ECE6648-0806-50D2-E4C3-74F1D05E556B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3:54:38.610" v="532" actId="1076"/>
          <ac:spMkLst>
            <pc:docMk/>
            <pc:sldMk cId="3249050005" sldId="258"/>
            <ac:spMk id="22" creationId="{51DCFC94-D87E-455E-EF02-7DB50CE969D8}"/>
          </ac:spMkLst>
        </pc:spChg>
        <pc:spChg chg="add del">
          <ac:chgData name="Heather McAdam (NHS Greater Glasgow &amp; Clyde)" userId="S::heather.mcadam5@nhs.scot::0db0e286-ed11-412c-abfd-9d2de1148d97" providerId="AD" clId="Web-{15CD0BD8-BFD5-5C09-7913-A08E82B02973}" dt="2025-03-17T13:26:18.351" v="136"/>
          <ac:spMkLst>
            <pc:docMk/>
            <pc:sldMk cId="3249050005" sldId="258"/>
            <ac:spMk id="23" creationId="{9F94C2ED-F43E-D037-F2C7-3CA1B962275D}"/>
          </ac:spMkLst>
        </pc:spChg>
        <pc:spChg chg="add mod ord">
          <ac:chgData name="Heather McAdam (NHS Greater Glasgow &amp; Clyde)" userId="S::heather.mcadam5@nhs.scot::0db0e286-ed11-412c-abfd-9d2de1148d97" providerId="AD" clId="Web-{15CD0BD8-BFD5-5C09-7913-A08E82B02973}" dt="2025-03-17T13:53:35.640" v="519" actId="1076"/>
          <ac:spMkLst>
            <pc:docMk/>
            <pc:sldMk cId="3249050005" sldId="258"/>
            <ac:spMk id="25" creationId="{FC64394B-852D-CF1E-E513-B94A34AE6DB0}"/>
          </ac:spMkLst>
        </pc:spChg>
        <pc:spChg chg="add mod ord">
          <ac:chgData name="Heather McAdam (NHS Greater Glasgow &amp; Clyde)" userId="S::heather.mcadam5@nhs.scot::0db0e286-ed11-412c-abfd-9d2de1148d97" providerId="AD" clId="Web-{15CD0BD8-BFD5-5C09-7913-A08E82B02973}" dt="2025-03-17T13:54:20.094" v="529" actId="1076"/>
          <ac:spMkLst>
            <pc:docMk/>
            <pc:sldMk cId="3249050005" sldId="258"/>
            <ac:spMk id="26" creationId="{B69EED43-3862-3BCB-49C8-DF076D5AD62D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4:15:40.437" v="1414"/>
          <ac:spMkLst>
            <pc:docMk/>
            <pc:sldMk cId="3249050005" sldId="258"/>
            <ac:spMk id="27" creationId="{92A2578A-8234-20EF-0325-4B9EA033EBFB}"/>
          </ac:spMkLst>
        </pc:spChg>
        <pc:spChg chg="add mod ord">
          <ac:chgData name="Heather McAdam (NHS Greater Glasgow &amp; Clyde)" userId="S::heather.mcadam5@nhs.scot::0db0e286-ed11-412c-abfd-9d2de1148d97" providerId="AD" clId="Web-{15CD0BD8-BFD5-5C09-7913-A08E82B02973}" dt="2025-03-17T14:16:33.579" v="1420"/>
          <ac:spMkLst>
            <pc:docMk/>
            <pc:sldMk cId="3249050005" sldId="258"/>
            <ac:spMk id="28" creationId="{4B2A309D-80AC-5026-EF7E-AB3C38A5FCD4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3:53:41.827" v="521" actId="1076"/>
          <ac:spMkLst>
            <pc:docMk/>
            <pc:sldMk cId="3249050005" sldId="258"/>
            <ac:spMk id="29" creationId="{132434C3-55B8-5DAB-C644-9F52AAE092B2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3:51:41.793" v="496" actId="1076"/>
          <ac:spMkLst>
            <pc:docMk/>
            <pc:sldMk cId="3249050005" sldId="258"/>
            <ac:spMk id="30" creationId="{D5C0CA42-30FA-CD8E-8B8E-F6D7D5B4F88C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3:52:04.747" v="501" actId="1076"/>
          <ac:spMkLst>
            <pc:docMk/>
            <pc:sldMk cId="3249050005" sldId="258"/>
            <ac:spMk id="31" creationId="{86349819-F4FE-1D40-E3D5-4993DD812334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4:15:53.937" v="1416"/>
          <ac:spMkLst>
            <pc:docMk/>
            <pc:sldMk cId="3249050005" sldId="258"/>
            <ac:spMk id="32" creationId="{D08FE28C-32A3-655A-BC04-9895724B8998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3:53:43.843" v="522" actId="1076"/>
          <ac:spMkLst>
            <pc:docMk/>
            <pc:sldMk cId="3249050005" sldId="258"/>
            <ac:spMk id="33" creationId="{E4DBC6AE-5CD5-EFBC-ADD7-CA6743D46054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4:52:59.475" v="1636" actId="1076"/>
          <ac:spMkLst>
            <pc:docMk/>
            <pc:sldMk cId="3249050005" sldId="258"/>
            <ac:spMk id="34" creationId="{58790AC8-B1D9-B494-FDE4-7640E22B2A79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3:53:19.842" v="514" actId="1076"/>
          <ac:spMkLst>
            <pc:docMk/>
            <pc:sldMk cId="3249050005" sldId="258"/>
            <ac:spMk id="35" creationId="{CAFD669A-F8BA-D332-E333-26161AB738AD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3:52:02.216" v="500" actId="1076"/>
          <ac:spMkLst>
            <pc:docMk/>
            <pc:sldMk cId="3249050005" sldId="258"/>
            <ac:spMk id="36" creationId="{EB551BB1-ADA0-E57F-FF99-D0B7658FC7D5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3:51:46.872" v="497" actId="1076"/>
          <ac:spMkLst>
            <pc:docMk/>
            <pc:sldMk cId="3249050005" sldId="258"/>
            <ac:spMk id="37" creationId="{1E5AAFE5-E99B-299E-FF75-CF595A32E1E0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3:54:32.391" v="531" actId="1076"/>
          <ac:spMkLst>
            <pc:docMk/>
            <pc:sldMk cId="3249050005" sldId="258"/>
            <ac:spMk id="38" creationId="{A8EFDD5E-ED1F-54F9-EBFF-19AD5FF8E4E3}"/>
          </ac:spMkLst>
        </pc:spChg>
        <pc:spChg chg="add del mod">
          <ac:chgData name="Heather McAdam (NHS Greater Glasgow &amp; Clyde)" userId="S::heather.mcadam5@nhs.scot::0db0e286-ed11-412c-abfd-9d2de1148d97" providerId="AD" clId="Web-{15CD0BD8-BFD5-5C09-7913-A08E82B02973}" dt="2025-03-17T13:40:03.792" v="328"/>
          <ac:spMkLst>
            <pc:docMk/>
            <pc:sldMk cId="3249050005" sldId="258"/>
            <ac:spMk id="40" creationId="{F3DB7F1B-9F93-51DD-5DA5-2E10F228E226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3:52:21.185" v="504" actId="1076"/>
          <ac:spMkLst>
            <pc:docMk/>
            <pc:sldMk cId="3249050005" sldId="258"/>
            <ac:spMk id="42" creationId="{8F86F6D5-2724-23A8-B8E8-72A83F4EBAF9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3:51:52.840" v="498" actId="1076"/>
          <ac:spMkLst>
            <pc:docMk/>
            <pc:sldMk cId="3249050005" sldId="258"/>
            <ac:spMk id="44" creationId="{349BB82A-5A94-B07C-3E83-ABE701D702FB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3:54:41.516" v="533" actId="1076"/>
          <ac:spMkLst>
            <pc:docMk/>
            <pc:sldMk cId="3249050005" sldId="258"/>
            <ac:spMk id="46" creationId="{407D95CF-71F3-1873-596E-55281C89E272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3:53:55.750" v="524" actId="1076"/>
          <ac:spMkLst>
            <pc:docMk/>
            <pc:sldMk cId="3249050005" sldId="258"/>
            <ac:spMk id="48" creationId="{DBD7EC7B-836E-2EFC-9126-B9FFE3B84B74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3:53:47.937" v="523" actId="1076"/>
          <ac:spMkLst>
            <pc:docMk/>
            <pc:sldMk cId="3249050005" sldId="258"/>
            <ac:spMk id="50" creationId="{EA1A58F4-9A37-04C5-7100-6B4ADBD37305}"/>
          </ac:spMkLst>
        </pc:spChg>
        <pc:spChg chg="add del mod">
          <ac:chgData name="Heather McAdam (NHS Greater Glasgow &amp; Clyde)" userId="S::heather.mcadam5@nhs.scot::0db0e286-ed11-412c-abfd-9d2de1148d97" providerId="AD" clId="Web-{15CD0BD8-BFD5-5C09-7913-A08E82B02973}" dt="2025-03-17T14:18:36.550" v="1446" actId="1076"/>
          <ac:spMkLst>
            <pc:docMk/>
            <pc:sldMk cId="3249050005" sldId="258"/>
            <ac:spMk id="51" creationId="{F6F94449-C0F9-844E-F7CB-3BBFD6850927}"/>
          </ac:spMkLst>
        </pc:spChg>
        <pc:spChg chg="add del mod">
          <ac:chgData name="Heather McAdam (NHS Greater Glasgow &amp; Clyde)" userId="S::heather.mcadam5@nhs.scot::0db0e286-ed11-412c-abfd-9d2de1148d97" providerId="AD" clId="Web-{15CD0BD8-BFD5-5C09-7913-A08E82B02973}" dt="2025-03-17T13:40:14.699" v="331"/>
          <ac:spMkLst>
            <pc:docMk/>
            <pc:sldMk cId="3249050005" sldId="258"/>
            <ac:spMk id="53" creationId="{22317976-7959-8148-3546-E66B36F8CD4A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3:53:58.922" v="525" actId="1076"/>
          <ac:spMkLst>
            <pc:docMk/>
            <pc:sldMk cId="3249050005" sldId="258"/>
            <ac:spMk id="54" creationId="{D3A6DC0F-4F37-75C3-83A2-781F2E81D2D4}"/>
          </ac:spMkLst>
        </pc:spChg>
        <pc:grpChg chg="add del mod">
          <ac:chgData name="Heather McAdam (NHS Greater Glasgow &amp; Clyde)" userId="S::heather.mcadam5@nhs.scot::0db0e286-ed11-412c-abfd-9d2de1148d97" providerId="AD" clId="Web-{15CD0BD8-BFD5-5C09-7913-A08E82B02973}" dt="2025-03-17T13:21:00.421" v="81"/>
          <ac:grpSpMkLst>
            <pc:docMk/>
            <pc:sldMk cId="3249050005" sldId="258"/>
            <ac:grpSpMk id="10" creationId="{9700C285-F66E-D7D4-8CF9-71A0E7F5996D}"/>
          </ac:grpSpMkLst>
        </pc:grpChg>
        <pc:grpChg chg="add del mod">
          <ac:chgData name="Heather McAdam (NHS Greater Glasgow &amp; Clyde)" userId="S::heather.mcadam5@nhs.scot::0db0e286-ed11-412c-abfd-9d2de1148d97" providerId="AD" clId="Web-{15CD0BD8-BFD5-5C09-7913-A08E82B02973}" dt="2025-03-17T13:24:21.035" v="119"/>
          <ac:grpSpMkLst>
            <pc:docMk/>
            <pc:sldMk cId="3249050005" sldId="258"/>
            <ac:grpSpMk id="16" creationId="{CB2FD375-D115-2F7E-317B-E86F3F01B15A}"/>
          </ac:grpSpMkLst>
        </pc:grpChg>
        <pc:grpChg chg="add del mod">
          <ac:chgData name="Heather McAdam (NHS Greater Glasgow &amp; Clyde)" userId="S::heather.mcadam5@nhs.scot::0db0e286-ed11-412c-abfd-9d2de1148d97" providerId="AD" clId="Web-{15CD0BD8-BFD5-5C09-7913-A08E82B02973}" dt="2025-03-17T13:24:22.660" v="120"/>
          <ac:grpSpMkLst>
            <pc:docMk/>
            <pc:sldMk cId="3249050005" sldId="258"/>
            <ac:grpSpMk id="17" creationId="{C4D92DB3-9ECD-958C-BD30-F14AA25FE1DD}"/>
          </ac:grpSpMkLst>
        </pc:grpChg>
        <pc:picChg chg="add del mod">
          <ac:chgData name="Heather McAdam (NHS Greater Glasgow &amp; Clyde)" userId="S::heather.mcadam5@nhs.scot::0db0e286-ed11-412c-abfd-9d2de1148d97" providerId="AD" clId="Web-{15CD0BD8-BFD5-5C09-7913-A08E82B02973}" dt="2025-03-17T13:12:00.471" v="19"/>
          <ac:picMkLst>
            <pc:docMk/>
            <pc:sldMk cId="3249050005" sldId="258"/>
            <ac:picMk id="3" creationId="{2E3E6180-8314-063D-1CD7-1FB395F969C0}"/>
          </ac:picMkLst>
        </pc:picChg>
        <pc:picChg chg="add del mod">
          <ac:chgData name="Heather McAdam (NHS Greater Glasgow &amp; Clyde)" userId="S::heather.mcadam5@nhs.scot::0db0e286-ed11-412c-abfd-9d2de1148d97" providerId="AD" clId="Web-{15CD0BD8-BFD5-5C09-7913-A08E82B02973}" dt="2025-03-17T13:13:18.598" v="22"/>
          <ac:picMkLst>
            <pc:docMk/>
            <pc:sldMk cId="3249050005" sldId="258"/>
            <ac:picMk id="4" creationId="{A9EF02CC-08F9-A756-2D9B-34C54281EF94}"/>
          </ac:picMkLst>
        </pc:picChg>
        <pc:picChg chg="del mod">
          <ac:chgData name="Heather McAdam (NHS Greater Glasgow &amp; Clyde)" userId="S::heather.mcadam5@nhs.scot::0db0e286-ed11-412c-abfd-9d2de1148d97" providerId="AD" clId="Web-{15CD0BD8-BFD5-5C09-7913-A08E82B02973}" dt="2025-03-17T13:17:08.228" v="36"/>
          <ac:picMkLst>
            <pc:docMk/>
            <pc:sldMk cId="3249050005" sldId="258"/>
            <ac:picMk id="5" creationId="{CD56BE9C-456F-F54C-888C-8AF235ED5512}"/>
          </ac:picMkLst>
        </pc:picChg>
        <pc:picChg chg="add del mod">
          <ac:chgData name="Heather McAdam (NHS Greater Glasgow &amp; Clyde)" userId="S::heather.mcadam5@nhs.scot::0db0e286-ed11-412c-abfd-9d2de1148d97" providerId="AD" clId="Web-{15CD0BD8-BFD5-5C09-7913-A08E82B02973}" dt="2025-03-17T13:14:16.443" v="24"/>
          <ac:picMkLst>
            <pc:docMk/>
            <pc:sldMk cId="3249050005" sldId="258"/>
            <ac:picMk id="6" creationId="{A4632559-4B22-C9F2-8532-7BDA191150FB}"/>
          </ac:picMkLst>
        </pc:picChg>
        <pc:picChg chg="add del mod modCrop">
          <ac:chgData name="Heather McAdam (NHS Greater Glasgow &amp; Clyde)" userId="S::heather.mcadam5@nhs.scot::0db0e286-ed11-412c-abfd-9d2de1148d97" providerId="AD" clId="Web-{15CD0BD8-BFD5-5C09-7913-A08E82B02973}" dt="2025-03-17T13:15:02.257" v="30"/>
          <ac:picMkLst>
            <pc:docMk/>
            <pc:sldMk cId="3249050005" sldId="258"/>
            <ac:picMk id="7" creationId="{0274E8BB-8BB9-688C-0E14-739E678F47B0}"/>
          </ac:picMkLst>
        </pc:picChg>
        <pc:picChg chg="add mod">
          <ac:chgData name="Heather McAdam (NHS Greater Glasgow &amp; Clyde)" userId="S::heather.mcadam5@nhs.scot::0db0e286-ed11-412c-abfd-9d2de1148d97" providerId="AD" clId="Web-{15CD0BD8-BFD5-5C09-7913-A08E82B02973}" dt="2025-03-17T13:16:04.602" v="32" actId="1076"/>
          <ac:picMkLst>
            <pc:docMk/>
            <pc:sldMk cId="3249050005" sldId="258"/>
            <ac:picMk id="8" creationId="{5112BB25-77AE-26F0-53B0-BD8F9392C455}"/>
          </ac:picMkLst>
        </pc:picChg>
        <pc:picChg chg="add mod modCrop">
          <ac:chgData name="Heather McAdam (NHS Greater Glasgow &amp; Clyde)" userId="S::heather.mcadam5@nhs.scot::0db0e286-ed11-412c-abfd-9d2de1148d97" providerId="AD" clId="Web-{15CD0BD8-BFD5-5C09-7913-A08E82B02973}" dt="2025-03-17T13:51:10.652" v="492" actId="1076"/>
          <ac:picMkLst>
            <pc:docMk/>
            <pc:sldMk cId="3249050005" sldId="258"/>
            <ac:picMk id="11" creationId="{BC037B93-C9C1-B1BF-B903-86DC85D1F75D}"/>
          </ac:picMkLst>
        </pc:picChg>
        <pc:picChg chg="add del mod">
          <ac:chgData name="Heather McAdam (NHS Greater Glasgow &amp; Clyde)" userId="S::heather.mcadam5@nhs.scot::0db0e286-ed11-412c-abfd-9d2de1148d97" providerId="AD" clId="Web-{15CD0BD8-BFD5-5C09-7913-A08E82B02973}" dt="2025-03-17T13:21:47.110" v="94"/>
          <ac:picMkLst>
            <pc:docMk/>
            <pc:sldMk cId="3249050005" sldId="258"/>
            <ac:picMk id="12" creationId="{0DC00A11-AD92-7052-0769-5D8539FACBD8}"/>
          </ac:picMkLst>
        </pc:picChg>
      </pc:sldChg>
      <pc:sldChg chg="del">
        <pc:chgData name="Heather McAdam (NHS Greater Glasgow &amp; Clyde)" userId="S::heather.mcadam5@nhs.scot::0db0e286-ed11-412c-abfd-9d2de1148d97" providerId="AD" clId="Web-{15CD0BD8-BFD5-5C09-7913-A08E82B02973}" dt="2025-03-17T13:43:48.657" v="364"/>
        <pc:sldMkLst>
          <pc:docMk/>
          <pc:sldMk cId="2433983919" sldId="259"/>
        </pc:sldMkLst>
      </pc:sldChg>
      <pc:sldChg chg="del">
        <pc:chgData name="Heather McAdam (NHS Greater Glasgow &amp; Clyde)" userId="S::heather.mcadam5@nhs.scot::0db0e286-ed11-412c-abfd-9d2de1148d97" providerId="AD" clId="Web-{15CD0BD8-BFD5-5C09-7913-A08E82B02973}" dt="2025-03-17T13:44:46.736" v="367"/>
        <pc:sldMkLst>
          <pc:docMk/>
          <pc:sldMk cId="2813411405" sldId="261"/>
        </pc:sldMkLst>
      </pc:sldChg>
      <pc:sldChg chg="del">
        <pc:chgData name="Heather McAdam (NHS Greater Glasgow &amp; Clyde)" userId="S::heather.mcadam5@nhs.scot::0db0e286-ed11-412c-abfd-9d2de1148d97" providerId="AD" clId="Web-{15CD0BD8-BFD5-5C09-7913-A08E82B02973}" dt="2025-03-17T13:43:55.157" v="366"/>
        <pc:sldMkLst>
          <pc:docMk/>
          <pc:sldMk cId="318323127" sldId="262"/>
        </pc:sldMkLst>
      </pc:sldChg>
      <pc:sldChg chg="del">
        <pc:chgData name="Heather McAdam (NHS Greater Glasgow &amp; Clyde)" userId="S::heather.mcadam5@nhs.scot::0db0e286-ed11-412c-abfd-9d2de1148d97" providerId="AD" clId="Web-{15CD0BD8-BFD5-5C09-7913-A08E82B02973}" dt="2025-03-17T13:44:59.549" v="369"/>
        <pc:sldMkLst>
          <pc:docMk/>
          <pc:sldMk cId="2054260184" sldId="263"/>
        </pc:sldMkLst>
      </pc:sldChg>
      <pc:sldChg chg="modSp delAnim">
        <pc:chgData name="Heather McAdam (NHS Greater Glasgow &amp; Clyde)" userId="S::heather.mcadam5@nhs.scot::0db0e286-ed11-412c-abfd-9d2de1148d97" providerId="AD" clId="Web-{15CD0BD8-BFD5-5C09-7913-A08E82B02973}" dt="2025-03-17T14:45:27.245" v="1626" actId="20577"/>
        <pc:sldMkLst>
          <pc:docMk/>
          <pc:sldMk cId="654643643" sldId="264"/>
        </pc:sldMkLst>
        <pc:spChg chg="mod">
          <ac:chgData name="Heather McAdam (NHS Greater Glasgow &amp; Clyde)" userId="S::heather.mcadam5@nhs.scot::0db0e286-ed11-412c-abfd-9d2de1148d97" providerId="AD" clId="Web-{15CD0BD8-BFD5-5C09-7913-A08E82B02973}" dt="2025-03-17T14:45:27.245" v="1626" actId="20577"/>
          <ac:spMkLst>
            <pc:docMk/>
            <pc:sldMk cId="654643643" sldId="264"/>
            <ac:spMk id="3" creationId="{24180721-C705-124F-B752-DD1355292A76}"/>
          </ac:spMkLst>
        </pc:spChg>
      </pc:sldChg>
      <pc:sldChg chg="del">
        <pc:chgData name="Heather McAdam (NHS Greater Glasgow &amp; Clyde)" userId="S::heather.mcadam5@nhs.scot::0db0e286-ed11-412c-abfd-9d2de1148d97" providerId="AD" clId="Web-{15CD0BD8-BFD5-5C09-7913-A08E82B02973}" dt="2025-03-17T13:55:23.736" v="539"/>
        <pc:sldMkLst>
          <pc:docMk/>
          <pc:sldMk cId="3151080804" sldId="265"/>
        </pc:sldMkLst>
      </pc:sldChg>
      <pc:sldChg chg="del">
        <pc:chgData name="Heather McAdam (NHS Greater Glasgow &amp; Clyde)" userId="S::heather.mcadam5@nhs.scot::0db0e286-ed11-412c-abfd-9d2de1148d97" providerId="AD" clId="Web-{15CD0BD8-BFD5-5C09-7913-A08E82B02973}" dt="2025-03-17T13:55:07.173" v="537"/>
        <pc:sldMkLst>
          <pc:docMk/>
          <pc:sldMk cId="3814128384" sldId="266"/>
        </pc:sldMkLst>
      </pc:sldChg>
      <pc:sldChg chg="del">
        <pc:chgData name="Heather McAdam (NHS Greater Glasgow &amp; Clyde)" userId="S::heather.mcadam5@nhs.scot::0db0e286-ed11-412c-abfd-9d2de1148d97" providerId="AD" clId="Web-{15CD0BD8-BFD5-5C09-7913-A08E82B02973}" dt="2025-03-17T13:54:59.392" v="534"/>
        <pc:sldMkLst>
          <pc:docMk/>
          <pc:sldMk cId="2723890640" sldId="267"/>
        </pc:sldMkLst>
      </pc:sldChg>
      <pc:sldChg chg="del">
        <pc:chgData name="Heather McAdam (NHS Greater Glasgow &amp; Clyde)" userId="S::heather.mcadam5@nhs.scot::0db0e286-ed11-412c-abfd-9d2de1148d97" providerId="AD" clId="Web-{15CD0BD8-BFD5-5C09-7913-A08E82B02973}" dt="2025-03-17T13:55:21.439" v="538"/>
        <pc:sldMkLst>
          <pc:docMk/>
          <pc:sldMk cId="1868743003" sldId="268"/>
        </pc:sldMkLst>
      </pc:sldChg>
      <pc:sldChg chg="del">
        <pc:chgData name="Heather McAdam (NHS Greater Glasgow &amp; Clyde)" userId="S::heather.mcadam5@nhs.scot::0db0e286-ed11-412c-abfd-9d2de1148d97" providerId="AD" clId="Web-{15CD0BD8-BFD5-5C09-7913-A08E82B02973}" dt="2025-03-17T13:55:26.392" v="540"/>
        <pc:sldMkLst>
          <pc:docMk/>
          <pc:sldMk cId="3604324453" sldId="269"/>
        </pc:sldMkLst>
      </pc:sldChg>
      <pc:sldChg chg="del">
        <pc:chgData name="Heather McAdam (NHS Greater Glasgow &amp; Clyde)" userId="S::heather.mcadam5@nhs.scot::0db0e286-ed11-412c-abfd-9d2de1148d97" providerId="AD" clId="Web-{15CD0BD8-BFD5-5C09-7913-A08E82B02973}" dt="2025-03-17T13:55:30.861" v="541"/>
        <pc:sldMkLst>
          <pc:docMk/>
          <pc:sldMk cId="3135729768" sldId="270"/>
        </pc:sldMkLst>
      </pc:sldChg>
      <pc:sldChg chg="del">
        <pc:chgData name="Heather McAdam (NHS Greater Glasgow &amp; Clyde)" userId="S::heather.mcadam5@nhs.scot::0db0e286-ed11-412c-abfd-9d2de1148d97" providerId="AD" clId="Web-{15CD0BD8-BFD5-5C09-7913-A08E82B02973}" dt="2025-03-17T13:56:06.675" v="542"/>
        <pc:sldMkLst>
          <pc:docMk/>
          <pc:sldMk cId="3233149519" sldId="271"/>
        </pc:sldMkLst>
      </pc:sldChg>
      <pc:sldChg chg="del">
        <pc:chgData name="Heather McAdam (NHS Greater Glasgow &amp; Clyde)" userId="S::heather.mcadam5@nhs.scot::0db0e286-ed11-412c-abfd-9d2de1148d97" providerId="AD" clId="Web-{15CD0BD8-BFD5-5C09-7913-A08E82B02973}" dt="2025-03-17T13:56:13.643" v="543"/>
        <pc:sldMkLst>
          <pc:docMk/>
          <pc:sldMk cId="3209147113" sldId="272"/>
        </pc:sldMkLst>
      </pc:sldChg>
      <pc:sldChg chg="del">
        <pc:chgData name="Heather McAdam (NHS Greater Glasgow &amp; Clyde)" userId="S::heather.mcadam5@nhs.scot::0db0e286-ed11-412c-abfd-9d2de1148d97" providerId="AD" clId="Web-{15CD0BD8-BFD5-5C09-7913-A08E82B02973}" dt="2025-03-17T13:56:17.144" v="544"/>
        <pc:sldMkLst>
          <pc:docMk/>
          <pc:sldMk cId="3678297785" sldId="273"/>
        </pc:sldMkLst>
      </pc:sldChg>
      <pc:sldChg chg="del">
        <pc:chgData name="Heather McAdam (NHS Greater Glasgow &amp; Clyde)" userId="S::heather.mcadam5@nhs.scot::0db0e286-ed11-412c-abfd-9d2de1148d97" providerId="AD" clId="Web-{15CD0BD8-BFD5-5C09-7913-A08E82B02973}" dt="2025-03-17T13:56:20.753" v="545"/>
        <pc:sldMkLst>
          <pc:docMk/>
          <pc:sldMk cId="3526121668" sldId="274"/>
        </pc:sldMkLst>
      </pc:sldChg>
      <pc:sldChg chg="del">
        <pc:chgData name="Heather McAdam (NHS Greater Glasgow &amp; Clyde)" userId="S::heather.mcadam5@nhs.scot::0db0e286-ed11-412c-abfd-9d2de1148d97" providerId="AD" clId="Web-{15CD0BD8-BFD5-5C09-7913-A08E82B02973}" dt="2025-03-17T14:24:36.465" v="1493"/>
        <pc:sldMkLst>
          <pc:docMk/>
          <pc:sldMk cId="1527272143" sldId="275"/>
        </pc:sldMkLst>
      </pc:sldChg>
      <pc:sldChg chg="del">
        <pc:chgData name="Heather McAdam (NHS Greater Glasgow &amp; Clyde)" userId="S::heather.mcadam5@nhs.scot::0db0e286-ed11-412c-abfd-9d2de1148d97" providerId="AD" clId="Web-{15CD0BD8-BFD5-5C09-7913-A08E82B02973}" dt="2025-03-17T14:13:55.434" v="1406"/>
        <pc:sldMkLst>
          <pc:docMk/>
          <pc:sldMk cId="3804755278" sldId="276"/>
        </pc:sldMkLst>
      </pc:sldChg>
      <pc:sldChg chg="del">
        <pc:chgData name="Heather McAdam (NHS Greater Glasgow &amp; Clyde)" userId="S::heather.mcadam5@nhs.scot::0db0e286-ed11-412c-abfd-9d2de1148d97" providerId="AD" clId="Web-{15CD0BD8-BFD5-5C09-7913-A08E82B02973}" dt="2025-03-17T14:14:01.841" v="1407"/>
        <pc:sldMkLst>
          <pc:docMk/>
          <pc:sldMk cId="1413962048" sldId="277"/>
        </pc:sldMkLst>
      </pc:sldChg>
      <pc:sldChg chg="del">
        <pc:chgData name="Heather McAdam (NHS Greater Glasgow &amp; Clyde)" userId="S::heather.mcadam5@nhs.scot::0db0e286-ed11-412c-abfd-9d2de1148d97" providerId="AD" clId="Web-{15CD0BD8-BFD5-5C09-7913-A08E82B02973}" dt="2025-03-17T14:14:06.950" v="1408"/>
        <pc:sldMkLst>
          <pc:docMk/>
          <pc:sldMk cId="298164247" sldId="278"/>
        </pc:sldMkLst>
      </pc:sldChg>
      <pc:sldChg chg="del">
        <pc:chgData name="Heather McAdam (NHS Greater Glasgow &amp; Clyde)" userId="S::heather.mcadam5@nhs.scot::0db0e286-ed11-412c-abfd-9d2de1148d97" providerId="AD" clId="Web-{15CD0BD8-BFD5-5C09-7913-A08E82B02973}" dt="2025-03-17T14:14:09.091" v="1409"/>
        <pc:sldMkLst>
          <pc:docMk/>
          <pc:sldMk cId="686397673" sldId="279"/>
        </pc:sldMkLst>
      </pc:sldChg>
      <pc:sldChg chg="del">
        <pc:chgData name="Heather McAdam (NHS Greater Glasgow &amp; Clyde)" userId="S::heather.mcadam5@nhs.scot::0db0e286-ed11-412c-abfd-9d2de1148d97" providerId="AD" clId="Web-{15CD0BD8-BFD5-5C09-7913-A08E82B02973}" dt="2025-03-17T14:21:41.570" v="1466"/>
        <pc:sldMkLst>
          <pc:docMk/>
          <pc:sldMk cId="2315531443" sldId="280"/>
        </pc:sldMkLst>
      </pc:sldChg>
      <pc:sldChg chg="del">
        <pc:chgData name="Heather McAdam (NHS Greater Glasgow &amp; Clyde)" userId="S::heather.mcadam5@nhs.scot::0db0e286-ed11-412c-abfd-9d2de1148d97" providerId="AD" clId="Web-{15CD0BD8-BFD5-5C09-7913-A08E82B02973}" dt="2025-03-17T13:55:04.314" v="536"/>
        <pc:sldMkLst>
          <pc:docMk/>
          <pc:sldMk cId="161822362" sldId="285"/>
        </pc:sldMkLst>
      </pc:sldChg>
      <pc:sldChg chg="del">
        <pc:chgData name="Heather McAdam (NHS Greater Glasgow &amp; Clyde)" userId="S::heather.mcadam5@nhs.scot::0db0e286-ed11-412c-abfd-9d2de1148d97" providerId="AD" clId="Web-{15CD0BD8-BFD5-5C09-7913-A08E82B02973}" dt="2025-03-17T13:43:50.485" v="365"/>
        <pc:sldMkLst>
          <pc:docMk/>
          <pc:sldMk cId="3523693072" sldId="286"/>
        </pc:sldMkLst>
      </pc:sldChg>
      <pc:sldChg chg="del">
        <pc:chgData name="Heather McAdam (NHS Greater Glasgow &amp; Clyde)" userId="S::heather.mcadam5@nhs.scot::0db0e286-ed11-412c-abfd-9d2de1148d97" providerId="AD" clId="Web-{15CD0BD8-BFD5-5C09-7913-A08E82B02973}" dt="2025-03-17T13:55:02.486" v="535"/>
        <pc:sldMkLst>
          <pc:docMk/>
          <pc:sldMk cId="586495056" sldId="287"/>
        </pc:sldMkLst>
      </pc:sldChg>
      <pc:sldChg chg="del">
        <pc:chgData name="Heather McAdam (NHS Greater Glasgow &amp; Clyde)" userId="S::heather.mcadam5@nhs.scot::0db0e286-ed11-412c-abfd-9d2de1148d97" providerId="AD" clId="Web-{15CD0BD8-BFD5-5C09-7913-A08E82B02973}" dt="2025-03-17T14:14:23.685" v="1410"/>
        <pc:sldMkLst>
          <pc:docMk/>
          <pc:sldMk cId="3925879838" sldId="298"/>
        </pc:sldMkLst>
      </pc:sldChg>
      <pc:sldChg chg="addSp delSp modSp new del ord">
        <pc:chgData name="Heather McAdam (NHS Greater Glasgow &amp; Clyde)" userId="S::heather.mcadam5@nhs.scot::0db0e286-ed11-412c-abfd-9d2de1148d97" providerId="AD" clId="Web-{15CD0BD8-BFD5-5C09-7913-A08E82B02973}" dt="2025-03-17T14:17:53.003" v="1431"/>
        <pc:sldMkLst>
          <pc:docMk/>
          <pc:sldMk cId="791354831" sldId="305"/>
        </pc:sldMkLst>
        <pc:spChg chg="del">
          <ac:chgData name="Heather McAdam (NHS Greater Glasgow &amp; Clyde)" userId="S::heather.mcadam5@nhs.scot::0db0e286-ed11-412c-abfd-9d2de1148d97" providerId="AD" clId="Web-{15CD0BD8-BFD5-5C09-7913-A08E82B02973}" dt="2025-03-17T13:21:52.782" v="97"/>
          <ac:spMkLst>
            <pc:docMk/>
            <pc:sldMk cId="791354831" sldId="305"/>
            <ac:spMk id="2" creationId="{59E4347B-6C05-5D68-DC59-F5037E6EDBB3}"/>
          </ac:spMkLst>
        </pc:spChg>
        <pc:spChg chg="del">
          <ac:chgData name="Heather McAdam (NHS Greater Glasgow &amp; Clyde)" userId="S::heather.mcadam5@nhs.scot::0db0e286-ed11-412c-abfd-9d2de1148d97" providerId="AD" clId="Web-{15CD0BD8-BFD5-5C09-7913-A08E82B02973}" dt="2025-03-17T13:21:49.454" v="95"/>
          <ac:spMkLst>
            <pc:docMk/>
            <pc:sldMk cId="791354831" sldId="305"/>
            <ac:spMk id="3" creationId="{85D4C543-5487-FAE4-6D95-E5839B128321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4:17:28.502" v="1430" actId="1076"/>
          <ac:spMkLst>
            <pc:docMk/>
            <pc:sldMk cId="791354831" sldId="305"/>
            <ac:spMk id="5" creationId="{34C380DF-98FC-2B6C-8D8B-136D9E5ECBC7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4:17:25.564" v="1429" actId="1076"/>
          <ac:spMkLst>
            <pc:docMk/>
            <pc:sldMk cId="791354831" sldId="305"/>
            <ac:spMk id="7" creationId="{8EF93BBA-8DFF-03DE-F844-83A862F059EE}"/>
          </ac:spMkLst>
        </pc:spChg>
        <pc:picChg chg="add mod ord">
          <ac:chgData name="Heather McAdam (NHS Greater Glasgow &amp; Clyde)" userId="S::heather.mcadam5@nhs.scot::0db0e286-ed11-412c-abfd-9d2de1148d97" providerId="AD" clId="Web-{15CD0BD8-BFD5-5C09-7913-A08E82B02973}" dt="2025-03-17T14:17:22.330" v="1428" actId="1076"/>
          <ac:picMkLst>
            <pc:docMk/>
            <pc:sldMk cId="791354831" sldId="305"/>
            <ac:picMk id="4" creationId="{351B3E0D-C8BE-11C8-6B9A-28D928381DB0}"/>
          </ac:picMkLst>
        </pc:picChg>
      </pc:sldChg>
      <pc:sldChg chg="addSp delSp modSp new">
        <pc:chgData name="Heather McAdam (NHS Greater Glasgow &amp; Clyde)" userId="S::heather.mcadam5@nhs.scot::0db0e286-ed11-412c-abfd-9d2de1148d97" providerId="AD" clId="Web-{15CD0BD8-BFD5-5C09-7913-A08E82B02973}" dt="2025-03-17T13:50:13.088" v="445" actId="1076"/>
        <pc:sldMkLst>
          <pc:docMk/>
          <pc:sldMk cId="634793290" sldId="306"/>
        </pc:sldMkLst>
        <pc:spChg chg="add del">
          <ac:chgData name="Heather McAdam (NHS Greater Glasgow &amp; Clyde)" userId="S::heather.mcadam5@nhs.scot::0db0e286-ed11-412c-abfd-9d2de1148d97" providerId="AD" clId="Web-{15CD0BD8-BFD5-5C09-7913-A08E82B02973}" dt="2025-03-17T13:47:54.866" v="388"/>
          <ac:spMkLst>
            <pc:docMk/>
            <pc:sldMk cId="634793290" sldId="306"/>
            <ac:spMk id="2" creationId="{89FFA26C-5398-8848-EB37-AE9C8468846D}"/>
          </ac:spMkLst>
        </pc:spChg>
        <pc:spChg chg="del">
          <ac:chgData name="Heather McAdam (NHS Greater Glasgow &amp; Clyde)" userId="S::heather.mcadam5@nhs.scot::0db0e286-ed11-412c-abfd-9d2de1148d97" providerId="AD" clId="Web-{15CD0BD8-BFD5-5C09-7913-A08E82B02973}" dt="2025-03-17T13:45:55.457" v="370"/>
          <ac:spMkLst>
            <pc:docMk/>
            <pc:sldMk cId="634793290" sldId="306"/>
            <ac:spMk id="3" creationId="{4D038845-482F-2B3C-F5CE-FF9B88AA5ECA}"/>
          </ac:spMkLst>
        </pc:spChg>
        <pc:spChg chg="add del">
          <ac:chgData name="Heather McAdam (NHS Greater Glasgow &amp; Clyde)" userId="S::heather.mcadam5@nhs.scot::0db0e286-ed11-412c-abfd-9d2de1148d97" providerId="AD" clId="Web-{15CD0BD8-BFD5-5C09-7913-A08E82B02973}" dt="2025-03-17T13:47:52.116" v="387"/>
          <ac:spMkLst>
            <pc:docMk/>
            <pc:sldMk cId="634793290" sldId="306"/>
            <ac:spMk id="5" creationId="{F6F94449-C0F9-844E-F7CB-3BBFD6850927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3:49:11.524" v="440" actId="1076"/>
          <ac:spMkLst>
            <pc:docMk/>
            <pc:sldMk cId="634793290" sldId="306"/>
            <ac:spMk id="6" creationId="{2DFD6889-7129-2F02-A5A2-09191300076D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3:49:48.650" v="443" actId="14100"/>
          <ac:spMkLst>
            <pc:docMk/>
            <pc:sldMk cId="634793290" sldId="306"/>
            <ac:spMk id="8" creationId="{19B613CE-993C-387C-521B-01C7EA9E4F15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3:50:13.088" v="445" actId="1076"/>
          <ac:spMkLst>
            <pc:docMk/>
            <pc:sldMk cId="634793290" sldId="306"/>
            <ac:spMk id="10" creationId="{9BBA3463-698C-3A2D-290B-F734432B5C11}"/>
          </ac:spMkLst>
        </pc:spChg>
        <pc:picChg chg="add mod ord">
          <ac:chgData name="Heather McAdam (NHS Greater Glasgow &amp; Clyde)" userId="S::heather.mcadam5@nhs.scot::0db0e286-ed11-412c-abfd-9d2de1148d97" providerId="AD" clId="Web-{15CD0BD8-BFD5-5C09-7913-A08E82B02973}" dt="2025-03-17T13:47:35.241" v="378" actId="1076"/>
          <ac:picMkLst>
            <pc:docMk/>
            <pc:sldMk cId="634793290" sldId="306"/>
            <ac:picMk id="4" creationId="{4367E88C-DD3B-1730-0AA8-71F1AA6C0455}"/>
          </ac:picMkLst>
        </pc:picChg>
      </pc:sldChg>
      <pc:sldChg chg="modSp add replId delAnim">
        <pc:chgData name="Heather McAdam (NHS Greater Glasgow &amp; Clyde)" userId="S::heather.mcadam5@nhs.scot::0db0e286-ed11-412c-abfd-9d2de1148d97" providerId="AD" clId="Web-{15CD0BD8-BFD5-5C09-7913-A08E82B02973}" dt="2025-03-17T14:43:42.102" v="1580"/>
        <pc:sldMkLst>
          <pc:docMk/>
          <pc:sldMk cId="2780484301" sldId="307"/>
        </pc:sldMkLst>
        <pc:spChg chg="mod">
          <ac:chgData name="Heather McAdam (NHS Greater Glasgow &amp; Clyde)" userId="S::heather.mcadam5@nhs.scot::0db0e286-ed11-412c-abfd-9d2de1148d97" providerId="AD" clId="Web-{15CD0BD8-BFD5-5C09-7913-A08E82B02973}" dt="2025-03-17T13:57:30.802" v="550" actId="20577"/>
          <ac:spMkLst>
            <pc:docMk/>
            <pc:sldMk cId="2780484301" sldId="307"/>
            <ac:spMk id="2" creationId="{F92FAA77-8098-49DB-1FCB-94E82B45B1D9}"/>
          </ac:spMkLst>
        </pc:spChg>
        <pc:spChg chg="mod">
          <ac:chgData name="Heather McAdam (NHS Greater Glasgow &amp; Clyde)" userId="S::heather.mcadam5@nhs.scot::0db0e286-ed11-412c-abfd-9d2de1148d97" providerId="AD" clId="Web-{15CD0BD8-BFD5-5C09-7913-A08E82B02973}" dt="2025-03-17T14:13:47.497" v="1405" actId="20577"/>
          <ac:spMkLst>
            <pc:docMk/>
            <pc:sldMk cId="2780484301" sldId="307"/>
            <ac:spMk id="3" creationId="{04D1E8E9-F0FB-5A56-776F-C52A74E5F4FF}"/>
          </ac:spMkLst>
        </pc:spChg>
      </pc:sldChg>
      <pc:sldChg chg="modSp add ord replId delAnim">
        <pc:chgData name="Heather McAdam (NHS Greater Glasgow &amp; Clyde)" userId="S::heather.mcadam5@nhs.scot::0db0e286-ed11-412c-abfd-9d2de1148d97" providerId="AD" clId="Web-{15CD0BD8-BFD5-5C09-7913-A08E82B02973}" dt="2025-03-17T14:43:32.805" v="1574"/>
        <pc:sldMkLst>
          <pc:docMk/>
          <pc:sldMk cId="2374256847" sldId="308"/>
        </pc:sldMkLst>
        <pc:spChg chg="mod">
          <ac:chgData name="Heather McAdam (NHS Greater Glasgow &amp; Clyde)" userId="S::heather.mcadam5@nhs.scot::0db0e286-ed11-412c-abfd-9d2de1148d97" providerId="AD" clId="Web-{15CD0BD8-BFD5-5C09-7913-A08E82B02973}" dt="2025-03-17T13:59:15.476" v="596" actId="20577"/>
          <ac:spMkLst>
            <pc:docMk/>
            <pc:sldMk cId="2374256847" sldId="308"/>
            <ac:spMk id="2" creationId="{661B3937-0ADA-CF01-6153-4380DFE2151D}"/>
          </ac:spMkLst>
        </pc:spChg>
        <pc:spChg chg="mod">
          <ac:chgData name="Heather McAdam (NHS Greater Glasgow &amp; Clyde)" userId="S::heather.mcadam5@nhs.scot::0db0e286-ed11-412c-abfd-9d2de1148d97" providerId="AD" clId="Web-{15CD0BD8-BFD5-5C09-7913-A08E82B02973}" dt="2025-03-17T14:20:26.991" v="1463" actId="20577"/>
          <ac:spMkLst>
            <pc:docMk/>
            <pc:sldMk cId="2374256847" sldId="308"/>
            <ac:spMk id="3" creationId="{AE7ADD91-CAD3-9D90-FBDD-243D14E493C5}"/>
          </ac:spMkLst>
        </pc:spChg>
      </pc:sldChg>
      <pc:sldChg chg="addSp delSp modSp add ord replId">
        <pc:chgData name="Heather McAdam (NHS Greater Glasgow &amp; Clyde)" userId="S::heather.mcadam5@nhs.scot::0db0e286-ed11-412c-abfd-9d2de1148d97" providerId="AD" clId="Web-{15CD0BD8-BFD5-5C09-7913-A08E82B02973}" dt="2025-03-17T14:52:04.223" v="1631" actId="1076"/>
        <pc:sldMkLst>
          <pc:docMk/>
          <pc:sldMk cId="2014078759" sldId="309"/>
        </pc:sldMkLst>
        <pc:spChg chg="add del mod">
          <ac:chgData name="Heather McAdam (NHS Greater Glasgow &amp; Clyde)" userId="S::heather.mcadam5@nhs.scot::0db0e286-ed11-412c-abfd-9d2de1148d97" providerId="AD" clId="Web-{15CD0BD8-BFD5-5C09-7913-A08E82B02973}" dt="2025-03-17T14:22:41.103" v="1468"/>
          <ac:spMkLst>
            <pc:docMk/>
            <pc:sldMk cId="2014078759" sldId="309"/>
            <ac:spMk id="3" creationId="{12EB0DF6-DDEE-FFA5-F38F-1620514858DF}"/>
          </ac:spMkLst>
        </pc:spChg>
        <pc:spChg chg="mod">
          <ac:chgData name="Heather McAdam (NHS Greater Glasgow &amp; Clyde)" userId="S::heather.mcadam5@nhs.scot::0db0e286-ed11-412c-abfd-9d2de1148d97" providerId="AD" clId="Web-{15CD0BD8-BFD5-5C09-7913-A08E82B02973}" dt="2025-03-17T14:26:32.109" v="1511" actId="20577"/>
          <ac:spMkLst>
            <pc:docMk/>
            <pc:sldMk cId="2014078759" sldId="309"/>
            <ac:spMk id="6" creationId="{636A9656-8647-67B3-2A38-A82CEBED5A52}"/>
          </ac:spMkLst>
        </pc:spChg>
        <pc:spChg chg="add del mod">
          <ac:chgData name="Heather McAdam (NHS Greater Glasgow &amp; Clyde)" userId="S::heather.mcadam5@nhs.scot::0db0e286-ed11-412c-abfd-9d2de1148d97" providerId="AD" clId="Web-{15CD0BD8-BFD5-5C09-7913-A08E82B02973}" dt="2025-03-17T14:28:56.378" v="1528"/>
          <ac:spMkLst>
            <pc:docMk/>
            <pc:sldMk cId="2014078759" sldId="309"/>
            <ac:spMk id="7" creationId="{05CE127E-7292-FDE6-D649-BBE2B35FC4BA}"/>
          </ac:spMkLst>
        </pc:spChg>
        <pc:spChg chg="del">
          <ac:chgData name="Heather McAdam (NHS Greater Glasgow &amp; Clyde)" userId="S::heather.mcadam5@nhs.scot::0db0e286-ed11-412c-abfd-9d2de1148d97" providerId="AD" clId="Web-{15CD0BD8-BFD5-5C09-7913-A08E82B02973}" dt="2025-03-17T14:22:48.228" v="1470"/>
          <ac:spMkLst>
            <pc:docMk/>
            <pc:sldMk cId="2014078759" sldId="309"/>
            <ac:spMk id="8" creationId="{A1DEAD3C-7E3B-F0AE-C746-6126035D38B2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4:51:02.909" v="1627" actId="1076"/>
          <ac:spMkLst>
            <pc:docMk/>
            <pc:sldMk cId="2014078759" sldId="309"/>
            <ac:spMk id="9" creationId="{CE3EA0F5-26BE-91E7-95DB-251C7E44F0C0}"/>
          </ac:spMkLst>
        </pc:spChg>
        <pc:spChg chg="del">
          <ac:chgData name="Heather McAdam (NHS Greater Glasgow &amp; Clyde)" userId="S::heather.mcadam5@nhs.scot::0db0e286-ed11-412c-abfd-9d2de1148d97" providerId="AD" clId="Web-{15CD0BD8-BFD5-5C09-7913-A08E82B02973}" dt="2025-03-17T14:22:48.478" v="1471"/>
          <ac:spMkLst>
            <pc:docMk/>
            <pc:sldMk cId="2014078759" sldId="309"/>
            <ac:spMk id="10" creationId="{99B70F04-121E-45E6-2377-F0E8B9B7382B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4:52:04.223" v="1631" actId="1076"/>
          <ac:spMkLst>
            <pc:docMk/>
            <pc:sldMk cId="2014078759" sldId="309"/>
            <ac:spMk id="11" creationId="{083853F7-6812-CDCB-C34B-A5085C64F11C}"/>
          </ac:spMkLst>
        </pc:spChg>
        <pc:spChg chg="add del mod">
          <ac:chgData name="Heather McAdam (NHS Greater Glasgow &amp; Clyde)" userId="S::heather.mcadam5@nhs.scot::0db0e286-ed11-412c-abfd-9d2de1148d97" providerId="AD" clId="Web-{15CD0BD8-BFD5-5C09-7913-A08E82B02973}" dt="2025-03-17T14:28:57.550" v="1529"/>
          <ac:spMkLst>
            <pc:docMk/>
            <pc:sldMk cId="2014078759" sldId="309"/>
            <ac:spMk id="12" creationId="{1BD3BBEB-D637-C09E-939E-3C656A29DDE3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4:41:09.364" v="1547" actId="1076"/>
          <ac:spMkLst>
            <pc:docMk/>
            <pc:sldMk cId="2014078759" sldId="309"/>
            <ac:spMk id="18" creationId="{979C9887-8D20-7BC4-0A0B-57259BB2012B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4:41:22.380" v="1552" actId="1076"/>
          <ac:spMkLst>
            <pc:docMk/>
            <pc:sldMk cId="2014078759" sldId="309"/>
            <ac:spMk id="20" creationId="{23209426-0DF7-5DD1-444A-1592D2699F2D}"/>
          </ac:spMkLst>
        </pc:spChg>
        <pc:spChg chg="add mod">
          <ac:chgData name="Heather McAdam (NHS Greater Glasgow &amp; Clyde)" userId="S::heather.mcadam5@nhs.scot::0db0e286-ed11-412c-abfd-9d2de1148d97" providerId="AD" clId="Web-{15CD0BD8-BFD5-5C09-7913-A08E82B02973}" dt="2025-03-17T14:41:46.740" v="1559" actId="1076"/>
          <ac:spMkLst>
            <pc:docMk/>
            <pc:sldMk cId="2014078759" sldId="309"/>
            <ac:spMk id="22" creationId="{74C8F288-DEC1-7EF3-8B0F-6E07BD3AA096}"/>
          </ac:spMkLst>
        </pc:spChg>
        <pc:picChg chg="del">
          <ac:chgData name="Heather McAdam (NHS Greater Glasgow &amp; Clyde)" userId="S::heather.mcadam5@nhs.scot::0db0e286-ed11-412c-abfd-9d2de1148d97" providerId="AD" clId="Web-{15CD0BD8-BFD5-5C09-7913-A08E82B02973}" dt="2025-03-17T14:22:40.400" v="1467"/>
          <ac:picMkLst>
            <pc:docMk/>
            <pc:sldMk cId="2014078759" sldId="309"/>
            <ac:picMk id="4" creationId="{DFEECD98-455B-0402-C37E-522F5713C4F4}"/>
          </ac:picMkLst>
        </pc:picChg>
        <pc:picChg chg="add mod ord modCrop">
          <ac:chgData name="Heather McAdam (NHS Greater Glasgow &amp; Clyde)" userId="S::heather.mcadam5@nhs.scot::0db0e286-ed11-412c-abfd-9d2de1148d97" providerId="AD" clId="Web-{15CD0BD8-BFD5-5C09-7913-A08E82B02973}" dt="2025-03-17T14:40:51.004" v="1541" actId="1076"/>
          <ac:picMkLst>
            <pc:docMk/>
            <pc:sldMk cId="2014078759" sldId="309"/>
            <ac:picMk id="5" creationId="{279B36A7-1FF8-6AC9-6F8A-695921E80E5B}"/>
          </ac:picMkLst>
        </pc:picChg>
        <pc:picChg chg="add mod">
          <ac:chgData name="Heather McAdam (NHS Greater Glasgow &amp; Clyde)" userId="S::heather.mcadam5@nhs.scot::0db0e286-ed11-412c-abfd-9d2de1148d97" providerId="AD" clId="Web-{15CD0BD8-BFD5-5C09-7913-A08E82B02973}" dt="2025-03-17T14:40:45.582" v="1538" actId="1076"/>
          <ac:picMkLst>
            <pc:docMk/>
            <pc:sldMk cId="2014078759" sldId="309"/>
            <ac:picMk id="13" creationId="{291D7322-A4DA-8EBE-1B69-D01D2A82C42C}"/>
          </ac:picMkLst>
        </pc:picChg>
        <pc:picChg chg="add del mod">
          <ac:chgData name="Heather McAdam (NHS Greater Glasgow &amp; Clyde)" userId="S::heather.mcadam5@nhs.scot::0db0e286-ed11-412c-abfd-9d2de1148d97" providerId="AD" clId="Web-{15CD0BD8-BFD5-5C09-7913-A08E82B02973}" dt="2025-03-17T14:27:22.329" v="1516"/>
          <ac:picMkLst>
            <pc:docMk/>
            <pc:sldMk cId="2014078759" sldId="309"/>
            <ac:picMk id="14" creationId="{6F059757-EA8D-1E6E-81A5-E612F2875966}"/>
          </ac:picMkLst>
        </pc:picChg>
        <pc:picChg chg="add mod">
          <ac:chgData name="Heather McAdam (NHS Greater Glasgow &amp; Clyde)" userId="S::heather.mcadam5@nhs.scot::0db0e286-ed11-412c-abfd-9d2de1148d97" providerId="AD" clId="Web-{15CD0BD8-BFD5-5C09-7913-A08E82B02973}" dt="2025-03-17T14:40:56.114" v="1545" actId="1076"/>
          <ac:picMkLst>
            <pc:docMk/>
            <pc:sldMk cId="2014078759" sldId="309"/>
            <ac:picMk id="15" creationId="{B9F7A58F-6763-3BCD-DCB9-36F4430E2FBD}"/>
          </ac:picMkLst>
        </pc:picChg>
        <pc:picChg chg="add mod">
          <ac:chgData name="Heather McAdam (NHS Greater Glasgow &amp; Clyde)" userId="S::heather.mcadam5@nhs.scot::0db0e286-ed11-412c-abfd-9d2de1148d97" providerId="AD" clId="Web-{15CD0BD8-BFD5-5C09-7913-A08E82B02973}" dt="2025-03-17T14:40:52.285" v="1542" actId="1076"/>
          <ac:picMkLst>
            <pc:docMk/>
            <pc:sldMk cId="2014078759" sldId="309"/>
            <ac:picMk id="16" creationId="{46CD36AD-D78D-45BE-AA62-D5783F377CCA}"/>
          </ac:picMkLst>
        </pc:picChg>
      </pc:sldChg>
    </pc:docChg>
  </pc:docChgLst>
  <pc:docChgLst>
    <pc:chgData name="Wesley McLoughlin (NHS Tayside)" userId="S::wesley.mcloughlin2@nhs.scot::16beefb7-d15f-4c5f-9fc9-2c3ab7c976bf" providerId="AD" clId="Web-{2345F517-40D4-072F-3553-B3DD13E74D65}"/>
    <pc:docChg chg="addSld delSld modSld">
      <pc:chgData name="Wesley McLoughlin (NHS Tayside)" userId="S::wesley.mcloughlin2@nhs.scot::16beefb7-d15f-4c5f-9fc9-2c3ab7c976bf" providerId="AD" clId="Web-{2345F517-40D4-072F-3553-B3DD13E74D65}" dt="2025-03-13T16:01:33.996" v="35" actId="20577"/>
      <pc:docMkLst>
        <pc:docMk/>
      </pc:docMkLst>
      <pc:sldChg chg="del">
        <pc:chgData name="Wesley McLoughlin (NHS Tayside)" userId="S::wesley.mcloughlin2@nhs.scot::16beefb7-d15f-4c5f-9fc9-2c3ab7c976bf" providerId="AD" clId="Web-{2345F517-40D4-072F-3553-B3DD13E74D65}" dt="2025-03-13T15:56:51.740" v="0"/>
        <pc:sldMkLst>
          <pc:docMk/>
          <pc:sldMk cId="109857222" sldId="256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6:58.240" v="1"/>
        <pc:sldMkLst>
          <pc:docMk/>
          <pc:sldMk cId="1194345420" sldId="256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7:48.444" v="3"/>
        <pc:sldMkLst>
          <pc:docMk/>
          <pc:sldMk cId="1148301400" sldId="257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7:48.444" v="4"/>
        <pc:sldMkLst>
          <pc:docMk/>
          <pc:sldMk cId="3249050005" sldId="258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7:48.444" v="5"/>
        <pc:sldMkLst>
          <pc:docMk/>
          <pc:sldMk cId="2433983919" sldId="259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7:48.475" v="8"/>
        <pc:sldMkLst>
          <pc:docMk/>
          <pc:sldMk cId="2813411405" sldId="261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7:48.460" v="7"/>
        <pc:sldMkLst>
          <pc:docMk/>
          <pc:sldMk cId="318323127" sldId="262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7:48.475" v="9"/>
        <pc:sldMkLst>
          <pc:docMk/>
          <pc:sldMk cId="2054260184" sldId="263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7:23.147" v="2"/>
        <pc:sldMkLst>
          <pc:docMk/>
          <pc:sldMk cId="654643643" sldId="264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7:48.475" v="10"/>
        <pc:sldMkLst>
          <pc:docMk/>
          <pc:sldMk cId="3151080804" sldId="265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7:48.507" v="14"/>
        <pc:sldMkLst>
          <pc:docMk/>
          <pc:sldMk cId="3814128384" sldId="266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7:48.491" v="11"/>
        <pc:sldMkLst>
          <pc:docMk/>
          <pc:sldMk cId="2723890640" sldId="267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7:48.522" v="15"/>
        <pc:sldMkLst>
          <pc:docMk/>
          <pc:sldMk cId="1868743003" sldId="268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7:48.522" v="16"/>
        <pc:sldMkLst>
          <pc:docMk/>
          <pc:sldMk cId="3604324453" sldId="269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7:48.538" v="17"/>
        <pc:sldMkLst>
          <pc:docMk/>
          <pc:sldMk cId="3135729768" sldId="270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7:48.538" v="18"/>
        <pc:sldMkLst>
          <pc:docMk/>
          <pc:sldMk cId="3233149519" sldId="271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7:48.569" v="19"/>
        <pc:sldMkLst>
          <pc:docMk/>
          <pc:sldMk cId="3209147113" sldId="272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7:48.569" v="20"/>
        <pc:sldMkLst>
          <pc:docMk/>
          <pc:sldMk cId="3678297785" sldId="273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7:48.569" v="21"/>
        <pc:sldMkLst>
          <pc:docMk/>
          <pc:sldMk cId="3526121668" sldId="274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7:48.585" v="22"/>
        <pc:sldMkLst>
          <pc:docMk/>
          <pc:sldMk cId="1527272143" sldId="275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7:48.585" v="23"/>
        <pc:sldMkLst>
          <pc:docMk/>
          <pc:sldMk cId="3804755278" sldId="276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7:48.585" v="24"/>
        <pc:sldMkLst>
          <pc:docMk/>
          <pc:sldMk cId="1413962048" sldId="277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7:48.600" v="25"/>
        <pc:sldMkLst>
          <pc:docMk/>
          <pc:sldMk cId="298164247" sldId="278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7:59.210" v="26"/>
        <pc:sldMkLst>
          <pc:docMk/>
          <pc:sldMk cId="686397673" sldId="279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7:59.210" v="27"/>
        <pc:sldMkLst>
          <pc:docMk/>
          <pc:sldMk cId="2315531443" sldId="280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7:59.210" v="28"/>
        <pc:sldMkLst>
          <pc:docMk/>
          <pc:sldMk cId="874903330" sldId="281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7:48.491" v="13"/>
        <pc:sldMkLst>
          <pc:docMk/>
          <pc:sldMk cId="161822362" sldId="285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7:48.460" v="6"/>
        <pc:sldMkLst>
          <pc:docMk/>
          <pc:sldMk cId="3523693072" sldId="286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7:48.491" v="12"/>
        <pc:sldMkLst>
          <pc:docMk/>
          <pc:sldMk cId="586495056" sldId="287"/>
        </pc:sldMkLst>
      </pc:sldChg>
      <pc:sldChg chg="add">
        <pc:chgData name="Wesley McLoughlin (NHS Tayside)" userId="S::wesley.mcloughlin2@nhs.scot::16beefb7-d15f-4c5f-9fc9-2c3ab7c976bf" providerId="AD" clId="Web-{2345F517-40D4-072F-3553-B3DD13E74D65}" dt="2025-03-13T15:58:19.164" v="29"/>
        <pc:sldMkLst>
          <pc:docMk/>
          <pc:sldMk cId="3925879838" sldId="298"/>
        </pc:sldMkLst>
      </pc:sldChg>
      <pc:sldChg chg="addSp delSp modSp new">
        <pc:chgData name="Wesley McLoughlin (NHS Tayside)" userId="S::wesley.mcloughlin2@nhs.scot::16beefb7-d15f-4c5f-9fc9-2c3ab7c976bf" providerId="AD" clId="Web-{2345F517-40D4-072F-3553-B3DD13E74D65}" dt="2025-03-13T16:01:33.996" v="35" actId="20577"/>
        <pc:sldMkLst>
          <pc:docMk/>
          <pc:sldMk cId="852479794" sldId="299"/>
        </pc:sldMkLst>
        <pc:spChg chg="mod">
          <ac:chgData name="Wesley McLoughlin (NHS Tayside)" userId="S::wesley.mcloughlin2@nhs.scot::16beefb7-d15f-4c5f-9fc9-2c3ab7c976bf" providerId="AD" clId="Web-{2345F517-40D4-072F-3553-B3DD13E74D65}" dt="2025-03-13T16:01:33.996" v="35" actId="20577"/>
          <ac:spMkLst>
            <pc:docMk/>
            <pc:sldMk cId="852479794" sldId="299"/>
            <ac:spMk id="2" creationId="{B061684B-8A63-7BA5-9C27-DBE77ABCC3F9}"/>
          </ac:spMkLst>
        </pc:spChg>
        <pc:spChg chg="del">
          <ac:chgData name="Wesley McLoughlin (NHS Tayside)" userId="S::wesley.mcloughlin2@nhs.scot::16beefb7-d15f-4c5f-9fc9-2c3ab7c976bf" providerId="AD" clId="Web-{2345F517-40D4-072F-3553-B3DD13E74D65}" dt="2025-03-13T16:00:59.667" v="31"/>
          <ac:spMkLst>
            <pc:docMk/>
            <pc:sldMk cId="852479794" sldId="299"/>
            <ac:spMk id="3" creationId="{731067FA-B99E-7116-768C-6CB2F830E378}"/>
          </ac:spMkLst>
        </pc:spChg>
        <pc:spChg chg="add del mod">
          <ac:chgData name="Wesley McLoughlin (NHS Tayside)" userId="S::wesley.mcloughlin2@nhs.scot::16beefb7-d15f-4c5f-9fc9-2c3ab7c976bf" providerId="AD" clId="Web-{2345F517-40D4-072F-3553-B3DD13E74D65}" dt="2025-03-13T16:01:11.293" v="33"/>
          <ac:spMkLst>
            <pc:docMk/>
            <pc:sldMk cId="852479794" sldId="299"/>
            <ac:spMk id="6" creationId="{7294AA13-05E7-C653-230C-892CC95E52E5}"/>
          </ac:spMkLst>
        </pc:spChg>
        <pc:picChg chg="add del mod ord">
          <ac:chgData name="Wesley McLoughlin (NHS Tayside)" userId="S::wesley.mcloughlin2@nhs.scot::16beefb7-d15f-4c5f-9fc9-2c3ab7c976bf" providerId="AD" clId="Web-{2345F517-40D4-072F-3553-B3DD13E74D65}" dt="2025-03-13T16:01:10.340" v="32"/>
          <ac:picMkLst>
            <pc:docMk/>
            <pc:sldMk cId="852479794" sldId="299"/>
            <ac:picMk id="4" creationId="{F119E85F-531B-E009-C330-2FC70209C2F8}"/>
          </ac:picMkLst>
        </pc:picChg>
        <pc:picChg chg="add mod ord">
          <ac:chgData name="Wesley McLoughlin (NHS Tayside)" userId="S::wesley.mcloughlin2@nhs.scot::16beefb7-d15f-4c5f-9fc9-2c3ab7c976bf" providerId="AD" clId="Web-{2345F517-40D4-072F-3553-B3DD13E74D65}" dt="2025-03-13T16:01:11.293" v="33"/>
          <ac:picMkLst>
            <pc:docMk/>
            <pc:sldMk cId="852479794" sldId="299"/>
            <ac:picMk id="7" creationId="{4D4CF323-9C26-88D9-D649-74937807AA55}"/>
          </ac:picMkLst>
        </pc:picChg>
      </pc:sldChg>
    </pc:docChg>
  </pc:docChgLst>
  <pc:docChgLst>
    <pc:chgData name="Heather McAdam (NHS Greater Glasgow &amp; Clyde)" userId="S::heather.mcadam5@nhs.scot::0db0e286-ed11-412c-abfd-9d2de1148d97" providerId="AD" clId="Web-{92302B99-291F-C512-A890-256D3DA7AE06}"/>
    <pc:docChg chg="modSld">
      <pc:chgData name="Heather McAdam (NHS Greater Glasgow &amp; Clyde)" userId="S::heather.mcadam5@nhs.scot::0db0e286-ed11-412c-abfd-9d2de1148d97" providerId="AD" clId="Web-{92302B99-291F-C512-A890-256D3DA7AE06}" dt="2025-03-18T10:31:29.923" v="94" actId="20577"/>
      <pc:docMkLst>
        <pc:docMk/>
      </pc:docMkLst>
      <pc:sldChg chg="modSp">
        <pc:chgData name="Heather McAdam (NHS Greater Glasgow &amp; Clyde)" userId="S::heather.mcadam5@nhs.scot::0db0e286-ed11-412c-abfd-9d2de1148d97" providerId="AD" clId="Web-{92302B99-291F-C512-A890-256D3DA7AE06}" dt="2025-03-18T10:25:07.194" v="81" actId="1076"/>
        <pc:sldMkLst>
          <pc:docMk/>
          <pc:sldMk cId="654643643" sldId="264"/>
        </pc:sldMkLst>
        <pc:spChg chg="mod">
          <ac:chgData name="Heather McAdam (NHS Greater Glasgow &amp; Clyde)" userId="S::heather.mcadam5@nhs.scot::0db0e286-ed11-412c-abfd-9d2de1148d97" providerId="AD" clId="Web-{92302B99-291F-C512-A890-256D3DA7AE06}" dt="2025-03-18T10:25:07.194" v="81" actId="1076"/>
          <ac:spMkLst>
            <pc:docMk/>
            <pc:sldMk cId="654643643" sldId="264"/>
            <ac:spMk id="3" creationId="{24180721-C705-124F-B752-DD1355292A76}"/>
          </ac:spMkLst>
        </pc:spChg>
      </pc:sldChg>
      <pc:sldChg chg="modSp">
        <pc:chgData name="Heather McAdam (NHS Greater Glasgow &amp; Clyde)" userId="S::heather.mcadam5@nhs.scot::0db0e286-ed11-412c-abfd-9d2de1148d97" providerId="AD" clId="Web-{92302B99-291F-C512-A890-256D3DA7AE06}" dt="2025-03-18T10:31:29.923" v="94" actId="20577"/>
        <pc:sldMkLst>
          <pc:docMk/>
          <pc:sldMk cId="2780484301" sldId="307"/>
        </pc:sldMkLst>
        <pc:spChg chg="mod">
          <ac:chgData name="Heather McAdam (NHS Greater Glasgow &amp; Clyde)" userId="S::heather.mcadam5@nhs.scot::0db0e286-ed11-412c-abfd-9d2de1148d97" providerId="AD" clId="Web-{92302B99-291F-C512-A890-256D3DA7AE06}" dt="2025-03-18T10:31:29.923" v="94" actId="20577"/>
          <ac:spMkLst>
            <pc:docMk/>
            <pc:sldMk cId="2780484301" sldId="307"/>
            <ac:spMk id="3" creationId="{04D1E8E9-F0FB-5A56-776F-C52A74E5F4FF}"/>
          </ac:spMkLst>
        </pc:spChg>
      </pc:sldChg>
      <pc:sldChg chg="modSp">
        <pc:chgData name="Heather McAdam (NHS Greater Glasgow &amp; Clyde)" userId="S::heather.mcadam5@nhs.scot::0db0e286-ed11-412c-abfd-9d2de1148d97" providerId="AD" clId="Web-{92302B99-291F-C512-A890-256D3DA7AE06}" dt="2025-03-18T10:31:22.829" v="93" actId="20577"/>
        <pc:sldMkLst>
          <pc:docMk/>
          <pc:sldMk cId="2374256847" sldId="308"/>
        </pc:sldMkLst>
        <pc:spChg chg="mod">
          <ac:chgData name="Heather McAdam (NHS Greater Glasgow &amp; Clyde)" userId="S::heather.mcadam5@nhs.scot::0db0e286-ed11-412c-abfd-9d2de1148d97" providerId="AD" clId="Web-{92302B99-291F-C512-A890-256D3DA7AE06}" dt="2025-03-18T10:31:22.829" v="93" actId="20577"/>
          <ac:spMkLst>
            <pc:docMk/>
            <pc:sldMk cId="2374256847" sldId="308"/>
            <ac:spMk id="3" creationId="{AE7ADD91-CAD3-9D90-FBDD-243D14E493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6FDF2-9B42-4794-83D4-AA3D4D17D0B2}" type="datetimeFigureOut">
              <a:t>3/18/2025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B5866-5BC2-42F4-B012-01B3FE6F437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1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80BCE-798F-384C-AF51-92DFD85FE8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41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9FACB-3C5D-16F6-44C2-F608008C4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884DEC-FFBE-6F18-A0D7-A8F1B282BC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E0638D-FB7A-F4B0-F0B9-B036BFE6E4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DC0C5-818A-BBCE-2F85-81730D381E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80BCE-798F-384C-AF51-92DFD85FE8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66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68C9-0911-DF97-E3D7-FA92F9806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4720FF-44EA-FB4E-4BDB-23D2490758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7C1FC6-251A-AA00-C12C-52E98BEF29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707E7-D704-864E-AAC7-2CF48915D3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80BCE-798F-384C-AF51-92DFD85FE8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8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3EB8AF-A1CC-957B-AFAB-72593BE0BB99}"/>
              </a:ext>
            </a:extLst>
          </p:cNvPr>
          <p:cNvSpPr/>
          <p:nvPr/>
        </p:nvSpPr>
        <p:spPr>
          <a:xfrm>
            <a:off x="5907419" y="1353140"/>
            <a:ext cx="5883348" cy="3414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EDF63-540F-6144-A41F-8C652CA71559}"/>
              </a:ext>
            </a:extLst>
          </p:cNvPr>
          <p:cNvSpPr txBox="1"/>
          <p:nvPr/>
        </p:nvSpPr>
        <p:spPr>
          <a:xfrm>
            <a:off x="403322" y="2280872"/>
            <a:ext cx="4345443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ptos Display"/>
              </a:rPr>
              <a:t>Tips for Turas</a:t>
            </a:r>
            <a:endParaRPr lang="en-US">
              <a:latin typeface="Aptos" panose="020B0004020202020204"/>
            </a:endParaRPr>
          </a:p>
          <a:p>
            <a:pPr algn="ctr"/>
            <a:endParaRPr lang="en-US" sz="2400">
              <a:latin typeface="Aptos Display"/>
            </a:endParaRPr>
          </a:p>
          <a:p>
            <a:pPr algn="ctr"/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1D477E-848D-B22F-AC33-4837A3EC5D2E}"/>
              </a:ext>
            </a:extLst>
          </p:cNvPr>
          <p:cNvSpPr txBox="1"/>
          <p:nvPr/>
        </p:nvSpPr>
        <p:spPr>
          <a:xfrm>
            <a:off x="715400" y="3429984"/>
            <a:ext cx="4346221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Dr. Heather McAdam</a:t>
            </a:r>
          </a:p>
          <a:p>
            <a:r>
              <a:rPr lang="en-GB" sz="1400"/>
              <a:t>SFP FY2, Scotland Foundation School (West)</a:t>
            </a:r>
          </a:p>
          <a:p>
            <a:r>
              <a:rPr lang="en-GB" sz="1400"/>
              <a:t>Hon. Clinical Fellow, University of Glasgow</a:t>
            </a:r>
          </a:p>
          <a:p>
            <a:endParaRPr lang="en-GB"/>
          </a:p>
          <a:p>
            <a:r>
              <a:rPr lang="en-GB"/>
              <a:t>Dr. Wesley McLoughlin</a:t>
            </a:r>
          </a:p>
          <a:p>
            <a:r>
              <a:rPr lang="en-GB" sz="1400"/>
              <a:t>FY2, Scotland Foundation School (East) </a:t>
            </a:r>
          </a:p>
          <a:p>
            <a:r>
              <a:rPr lang="en-GB" sz="1400"/>
              <a:t>Hon. Clinical Fellow (Teaching), University of Dundee</a:t>
            </a:r>
          </a:p>
        </p:txBody>
      </p:sp>
      <p:pic>
        <p:nvPicPr>
          <p:cNvPr id="3" name="Picture 2" descr="A hand holding a phone&#10;&#10;AI-generated content may be incorrect.">
            <a:extLst>
              <a:ext uri="{FF2B5EF4-FFF2-40B4-BE49-F238E27FC236}">
                <a16:creationId xmlns:a16="http://schemas.microsoft.com/office/drawing/2014/main" id="{3B84C920-19CE-0459-78BF-BAF1CE680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375" y="2056193"/>
            <a:ext cx="5968408" cy="360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4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90941-A133-13CF-8B89-6F87F7C7A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web page&#10;&#10;AI-generated content may be incorrect.">
            <a:extLst>
              <a:ext uri="{FF2B5EF4-FFF2-40B4-BE49-F238E27FC236}">
                <a16:creationId xmlns:a16="http://schemas.microsoft.com/office/drawing/2014/main" id="{F4DB6C63-1CE0-52C8-A5D9-3F5280AD2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778" y="635794"/>
            <a:ext cx="10978443" cy="5037665"/>
          </a:xfrm>
        </p:spPr>
      </p:pic>
    </p:spTree>
    <p:extLst>
      <p:ext uri="{BB962C8B-B14F-4D97-AF65-F5344CB8AC3E}">
        <p14:creationId xmlns:p14="http://schemas.microsoft.com/office/powerpoint/2010/main" val="372758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2DF33-ED8B-3B60-EE9D-F6BE1D97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103C441-C08E-E1B3-5510-EB7882E58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363" y="527516"/>
            <a:ext cx="10942052" cy="5804805"/>
          </a:xfrm>
        </p:spPr>
      </p:pic>
    </p:spTree>
    <p:extLst>
      <p:ext uri="{BB962C8B-B14F-4D97-AF65-F5344CB8AC3E}">
        <p14:creationId xmlns:p14="http://schemas.microsoft.com/office/powerpoint/2010/main" val="37545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B2E59-BC63-AEF2-FF78-F7B60C48E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381ED-68C5-E7F6-976A-AFD58DEED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web page&#10;&#10;AI-generated content may be incorrect.">
            <a:extLst>
              <a:ext uri="{FF2B5EF4-FFF2-40B4-BE49-F238E27FC236}">
                <a16:creationId xmlns:a16="http://schemas.microsoft.com/office/drawing/2014/main" id="{5D0D37CA-3CD0-D6ED-31DE-9D8E6450D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778" y="635794"/>
            <a:ext cx="10978443" cy="5037665"/>
          </a:xfrm>
        </p:spPr>
      </p:pic>
    </p:spTree>
    <p:extLst>
      <p:ext uri="{BB962C8B-B14F-4D97-AF65-F5344CB8AC3E}">
        <p14:creationId xmlns:p14="http://schemas.microsoft.com/office/powerpoint/2010/main" val="2876990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FB675-41BD-8766-B39E-4E48EF9A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62D94F1-A924-A660-F91E-B02139D4E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242" y="811322"/>
            <a:ext cx="11000913" cy="5233245"/>
          </a:xfrm>
        </p:spPr>
      </p:pic>
    </p:spTree>
    <p:extLst>
      <p:ext uri="{BB962C8B-B14F-4D97-AF65-F5344CB8AC3E}">
        <p14:creationId xmlns:p14="http://schemas.microsoft.com/office/powerpoint/2010/main" val="2697149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653CE-7C64-8E65-5D55-17334DB5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3D7EE82-1CA5-7EC6-3973-EB748DDBD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611" y="626948"/>
            <a:ext cx="10527436" cy="5612267"/>
          </a:xfrm>
        </p:spPr>
      </p:pic>
    </p:spTree>
    <p:extLst>
      <p:ext uri="{BB962C8B-B14F-4D97-AF65-F5344CB8AC3E}">
        <p14:creationId xmlns:p14="http://schemas.microsoft.com/office/powerpoint/2010/main" val="17049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B4E70-E370-EA4E-B72E-01A7DD67B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755073"/>
            <a:ext cx="9833548" cy="1066802"/>
          </a:xfrm>
        </p:spPr>
        <p:txBody>
          <a:bodyPr anchor="b"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What is Turas? 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80721-C705-124F-B752-DD1355292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430325"/>
            <a:ext cx="9833548" cy="2945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Clinical portfolio for FY1/2 in Scotland, Wales, Northern Ireland (and Malta)</a:t>
            </a:r>
          </a:p>
          <a:p>
            <a:r>
              <a:rPr lang="en-US" sz="1800">
                <a:solidFill>
                  <a:schemeClr val="tx2"/>
                </a:solidFill>
              </a:rPr>
              <a:t>Platform for resident doctors and supervisors to upload evidence for ARCP</a:t>
            </a:r>
          </a:p>
          <a:p>
            <a:r>
              <a:rPr lang="en-US" sz="1800">
                <a:solidFill>
                  <a:schemeClr val="tx2"/>
                </a:solidFill>
              </a:rPr>
              <a:t>Sections to evidence core competencies in addition to extra achievements – portfolio can be accessed post foundation </a:t>
            </a:r>
            <a:r>
              <a:rPr lang="en-US" sz="1800" err="1">
                <a:solidFill>
                  <a:schemeClr val="tx2"/>
                </a:solidFill>
              </a:rPr>
              <a:t>programme</a:t>
            </a:r>
            <a:r>
              <a:rPr lang="en-US" sz="1800">
                <a:solidFill>
                  <a:schemeClr val="tx2"/>
                </a:solidFill>
              </a:rPr>
              <a:t> </a:t>
            </a:r>
          </a:p>
          <a:p>
            <a:r>
              <a:rPr lang="en-US" sz="1800">
                <a:solidFill>
                  <a:schemeClr val="tx2"/>
                </a:solidFill>
              </a:rPr>
              <a:t>Same forms and requirements as Horus with some subtle differences (check relevant foundation school's website for specific guidance)</a:t>
            </a:r>
          </a:p>
          <a:p>
            <a:r>
              <a:rPr lang="en-US" sz="1800" b="1">
                <a:solidFill>
                  <a:schemeClr val="tx2"/>
                </a:solidFill>
              </a:rPr>
              <a:t>The requirements for ARCP are the same for all UK foundation doctors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140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43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5047358-AA97-FD32-0760-E32E437E93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74" r="-67"/>
          <a:stretch/>
        </p:blipFill>
        <p:spPr>
          <a:xfrm>
            <a:off x="2197821" y="1428750"/>
            <a:ext cx="8621279" cy="49085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E03B98E-DD53-A7F6-C846-0BC27EFE375B}"/>
              </a:ext>
            </a:extLst>
          </p:cNvPr>
          <p:cNvGrpSpPr/>
          <p:nvPr/>
        </p:nvGrpSpPr>
        <p:grpSpPr>
          <a:xfrm>
            <a:off x="2654005" y="5269171"/>
            <a:ext cx="3828528" cy="669703"/>
            <a:chOff x="2215855" y="5002471"/>
            <a:chExt cx="4425428" cy="81575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CFBB824-237A-3AD6-DB63-EBD5E410B88E}"/>
                </a:ext>
              </a:extLst>
            </p:cNvPr>
            <p:cNvSpPr/>
            <p:nvPr/>
          </p:nvSpPr>
          <p:spPr>
            <a:xfrm>
              <a:off x="2215855" y="5002471"/>
              <a:ext cx="2898258" cy="815753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Arrow: Left 1">
              <a:extLst>
                <a:ext uri="{FF2B5EF4-FFF2-40B4-BE49-F238E27FC236}">
                  <a16:creationId xmlns:a16="http://schemas.microsoft.com/office/drawing/2014/main" id="{B99A1987-C69A-D715-FCF9-F39CF080068F}"/>
                </a:ext>
              </a:extLst>
            </p:cNvPr>
            <p:cNvSpPr/>
            <p:nvPr/>
          </p:nvSpPr>
          <p:spPr>
            <a:xfrm>
              <a:off x="5236128" y="5264091"/>
              <a:ext cx="1405155" cy="265651"/>
            </a:xfrm>
            <a:prstGeom prst="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31CCB46-D8D7-9649-CC71-9EA41EBE98F9}"/>
              </a:ext>
            </a:extLst>
          </p:cNvPr>
          <p:cNvSpPr txBox="1"/>
          <p:nvPr/>
        </p:nvSpPr>
        <p:spPr>
          <a:xfrm>
            <a:off x="298450" y="450850"/>
            <a:ext cx="48133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>
                <a:solidFill>
                  <a:srgbClr val="0070C0"/>
                </a:solidFill>
                <a:latin typeface="Aptos Display"/>
              </a:rPr>
              <a:t>Accessing Turas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0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web page&#10;&#10;AI-generated content may be incorrect.">
            <a:extLst>
              <a:ext uri="{FF2B5EF4-FFF2-40B4-BE49-F238E27FC236}">
                <a16:creationId xmlns:a16="http://schemas.microsoft.com/office/drawing/2014/main" id="{BC037B93-C9C1-B1BF-B903-86DC85D1F7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11" r="132" b="20"/>
          <a:stretch/>
        </p:blipFill>
        <p:spPr>
          <a:xfrm>
            <a:off x="3247253" y="1245867"/>
            <a:ext cx="7877045" cy="507760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1DCFC94-D87E-455E-EF02-7DB50CE969D8}"/>
              </a:ext>
            </a:extLst>
          </p:cNvPr>
          <p:cNvSpPr/>
          <p:nvPr/>
        </p:nvSpPr>
        <p:spPr>
          <a:xfrm>
            <a:off x="8623004" y="1275021"/>
            <a:ext cx="629600" cy="30140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2A309D-80AC-5026-EF7E-AB3C38A5FCD4}"/>
              </a:ext>
            </a:extLst>
          </p:cNvPr>
          <p:cNvSpPr/>
          <p:nvPr/>
        </p:nvSpPr>
        <p:spPr>
          <a:xfrm>
            <a:off x="3267337" y="2005959"/>
            <a:ext cx="945217" cy="4316776"/>
          </a:xfrm>
          <a:prstGeom prst="rect">
            <a:avLst/>
          </a:prstGeom>
          <a:solidFill>
            <a:srgbClr val="DCEAF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2A2578A-8234-20EF-0325-4B9EA033EBFB}"/>
              </a:ext>
            </a:extLst>
          </p:cNvPr>
          <p:cNvSpPr/>
          <p:nvPr/>
        </p:nvSpPr>
        <p:spPr>
          <a:xfrm>
            <a:off x="5781937" y="2005959"/>
            <a:ext cx="5352117" cy="4316776"/>
          </a:xfrm>
          <a:prstGeom prst="rect">
            <a:avLst/>
          </a:prstGeom>
          <a:solidFill>
            <a:srgbClr val="DCEAF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0A0AA1-13ED-421A-AEB7-DB5DEC52FCA6}"/>
              </a:ext>
            </a:extLst>
          </p:cNvPr>
          <p:cNvSpPr/>
          <p:nvPr/>
        </p:nvSpPr>
        <p:spPr>
          <a:xfrm>
            <a:off x="4216104" y="2049721"/>
            <a:ext cx="1563050" cy="28235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CE6648-0806-50D2-E4C3-74F1D05E556B}"/>
              </a:ext>
            </a:extLst>
          </p:cNvPr>
          <p:cNvSpPr/>
          <p:nvPr/>
        </p:nvSpPr>
        <p:spPr>
          <a:xfrm>
            <a:off x="4203404" y="3853121"/>
            <a:ext cx="1582100" cy="71415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B69EED43-3862-3BCB-49C8-DF076D5AD62D}"/>
              </a:ext>
            </a:extLst>
          </p:cNvPr>
          <p:cNvSpPr/>
          <p:nvPr/>
        </p:nvSpPr>
        <p:spPr>
          <a:xfrm rot="10800000">
            <a:off x="2905678" y="4241741"/>
            <a:ext cx="1297205" cy="24660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FC64394B-852D-CF1E-E513-B94A34AE6DB0}"/>
              </a:ext>
            </a:extLst>
          </p:cNvPr>
          <p:cNvSpPr/>
          <p:nvPr/>
        </p:nvSpPr>
        <p:spPr>
          <a:xfrm rot="10800000">
            <a:off x="2905678" y="2050991"/>
            <a:ext cx="1297205" cy="24660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32434C3-55B8-5DAB-C644-9F52AAE092B2}"/>
              </a:ext>
            </a:extLst>
          </p:cNvPr>
          <p:cNvSpPr/>
          <p:nvPr/>
        </p:nvSpPr>
        <p:spPr>
          <a:xfrm>
            <a:off x="4171654" y="2786321"/>
            <a:ext cx="1563050" cy="28235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C0CA42-30FA-CD8E-8B8E-F6D7D5B4F88C}"/>
              </a:ext>
            </a:extLst>
          </p:cNvPr>
          <p:cNvSpPr/>
          <p:nvPr/>
        </p:nvSpPr>
        <p:spPr>
          <a:xfrm>
            <a:off x="7327604" y="1255971"/>
            <a:ext cx="1264600" cy="30140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349819-F4FE-1D40-E3D5-4993DD812334}"/>
              </a:ext>
            </a:extLst>
          </p:cNvPr>
          <p:cNvSpPr/>
          <p:nvPr/>
        </p:nvSpPr>
        <p:spPr>
          <a:xfrm>
            <a:off x="4730454" y="1243271"/>
            <a:ext cx="864550" cy="30140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8FE28C-32A3-655A-BC04-9895724B8998}"/>
              </a:ext>
            </a:extLst>
          </p:cNvPr>
          <p:cNvSpPr/>
          <p:nvPr/>
        </p:nvSpPr>
        <p:spPr>
          <a:xfrm>
            <a:off x="4207137" y="5390509"/>
            <a:ext cx="1580217" cy="932226"/>
          </a:xfrm>
          <a:prstGeom prst="rect">
            <a:avLst/>
          </a:prstGeom>
          <a:solidFill>
            <a:srgbClr val="DCEAF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Left 32">
            <a:extLst>
              <a:ext uri="{FF2B5EF4-FFF2-40B4-BE49-F238E27FC236}">
                <a16:creationId xmlns:a16="http://schemas.microsoft.com/office/drawing/2014/main" id="{E4DBC6AE-5CD5-EFBC-ADD7-CA6743D46054}"/>
              </a:ext>
            </a:extLst>
          </p:cNvPr>
          <p:cNvSpPr/>
          <p:nvPr/>
        </p:nvSpPr>
        <p:spPr>
          <a:xfrm rot="10800000">
            <a:off x="2873928" y="2800291"/>
            <a:ext cx="1297205" cy="24660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Left 33">
            <a:extLst>
              <a:ext uri="{FF2B5EF4-FFF2-40B4-BE49-F238E27FC236}">
                <a16:creationId xmlns:a16="http://schemas.microsoft.com/office/drawing/2014/main" id="{58790AC8-B1D9-B494-FDE4-7640E22B2A79}"/>
              </a:ext>
            </a:extLst>
          </p:cNvPr>
          <p:cNvSpPr/>
          <p:nvPr/>
        </p:nvSpPr>
        <p:spPr>
          <a:xfrm rot="12120000">
            <a:off x="2871771" y="4871570"/>
            <a:ext cx="1293244" cy="28470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AFD669A-F8BA-D332-E333-26161AB738AD}"/>
              </a:ext>
            </a:extLst>
          </p:cNvPr>
          <p:cNvSpPr/>
          <p:nvPr/>
        </p:nvSpPr>
        <p:spPr>
          <a:xfrm>
            <a:off x="4216104" y="5142171"/>
            <a:ext cx="1563050" cy="28235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Left 35">
            <a:extLst>
              <a:ext uri="{FF2B5EF4-FFF2-40B4-BE49-F238E27FC236}">
                <a16:creationId xmlns:a16="http://schemas.microsoft.com/office/drawing/2014/main" id="{EB551BB1-ADA0-E57F-FF99-D0B7658FC7D5}"/>
              </a:ext>
            </a:extLst>
          </p:cNvPr>
          <p:cNvSpPr/>
          <p:nvPr/>
        </p:nvSpPr>
        <p:spPr>
          <a:xfrm rot="16200000">
            <a:off x="5074203" y="1038166"/>
            <a:ext cx="173255" cy="24660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Left 36">
            <a:extLst>
              <a:ext uri="{FF2B5EF4-FFF2-40B4-BE49-F238E27FC236}">
                <a16:creationId xmlns:a16="http://schemas.microsoft.com/office/drawing/2014/main" id="{1E5AAFE5-E99B-299E-FF75-CF595A32E1E0}"/>
              </a:ext>
            </a:extLst>
          </p:cNvPr>
          <p:cNvSpPr/>
          <p:nvPr/>
        </p:nvSpPr>
        <p:spPr>
          <a:xfrm rot="16200000">
            <a:off x="7811053" y="1038166"/>
            <a:ext cx="173255" cy="24660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row: Left 37">
            <a:extLst>
              <a:ext uri="{FF2B5EF4-FFF2-40B4-BE49-F238E27FC236}">
                <a16:creationId xmlns:a16="http://schemas.microsoft.com/office/drawing/2014/main" id="{A8EFDD5E-ED1F-54F9-EBFF-19AD5FF8E4E3}"/>
              </a:ext>
            </a:extLst>
          </p:cNvPr>
          <p:cNvSpPr/>
          <p:nvPr/>
        </p:nvSpPr>
        <p:spPr>
          <a:xfrm rot="16200000">
            <a:off x="8852453" y="1031816"/>
            <a:ext cx="173255" cy="24660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8F86F6D5-2724-23A8-B8E8-72A83F4EB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676" y="903025"/>
            <a:ext cx="1654748" cy="7484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1800">
                <a:solidFill>
                  <a:schemeClr val="tx2"/>
                </a:solidFill>
              </a:rPr>
              <a:t>Linking evidence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 sz="140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349BB82A-5A94-B07C-3E83-ABE701D702FB}"/>
              </a:ext>
            </a:extLst>
          </p:cNvPr>
          <p:cNvSpPr txBox="1">
            <a:spLocks/>
          </p:cNvSpPr>
          <p:nvPr/>
        </p:nvSpPr>
        <p:spPr>
          <a:xfrm>
            <a:off x="7459376" y="883975"/>
            <a:ext cx="1413448" cy="74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Trainee surveys</a:t>
            </a:r>
            <a:endParaRPr lang="en-US">
              <a:solidFill>
                <a:schemeClr val="tx2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sz="140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407D95CF-71F3-1873-596E-55281C89E272}"/>
              </a:ext>
            </a:extLst>
          </p:cNvPr>
          <p:cNvSpPr txBox="1">
            <a:spLocks/>
          </p:cNvSpPr>
          <p:nvPr/>
        </p:nvSpPr>
        <p:spPr>
          <a:xfrm>
            <a:off x="8456326" y="966525"/>
            <a:ext cx="1654748" cy="74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Teaching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 sz="140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DBD7EC7B-836E-2EFC-9126-B9FFE3B84B74}"/>
              </a:ext>
            </a:extLst>
          </p:cNvPr>
          <p:cNvSpPr txBox="1">
            <a:spLocks/>
          </p:cNvSpPr>
          <p:nvPr/>
        </p:nvSpPr>
        <p:spPr>
          <a:xfrm>
            <a:off x="1439576" y="2192075"/>
            <a:ext cx="1794448" cy="875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PSA, ILS etc.</a:t>
            </a:r>
            <a:endParaRPr lang="en-US">
              <a:solidFill>
                <a:schemeClr val="tx2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sz="140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EA1A58F4-9A37-04C5-7100-6B4ADBD37305}"/>
              </a:ext>
            </a:extLst>
          </p:cNvPr>
          <p:cNvSpPr txBox="1">
            <a:spLocks/>
          </p:cNvSpPr>
          <p:nvPr/>
        </p:nvSpPr>
        <p:spPr>
          <a:xfrm>
            <a:off x="1439576" y="2954075"/>
            <a:ext cx="1540448" cy="831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Start of FY1 and FY2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140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F94449-C0F9-844E-F7CB-3BBFD6850927}"/>
              </a:ext>
            </a:extLst>
          </p:cNvPr>
          <p:cNvSpPr txBox="1"/>
          <p:nvPr/>
        </p:nvSpPr>
        <p:spPr>
          <a:xfrm>
            <a:off x="349250" y="323850"/>
            <a:ext cx="37211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>
                <a:solidFill>
                  <a:srgbClr val="0070C0"/>
                </a:solidFill>
                <a:latin typeface="Aptos Display"/>
              </a:rPr>
              <a:t>Key Areas</a:t>
            </a:r>
            <a:r>
              <a:rPr lang="en-GB" sz="5400">
                <a:latin typeface="Aptos Display"/>
              </a:rPr>
              <a:t>​</a:t>
            </a:r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3A6DC0F-4F37-75C3-83A2-781F2E81D2D4}"/>
              </a:ext>
            </a:extLst>
          </p:cNvPr>
          <p:cNvSpPr txBox="1"/>
          <p:nvPr/>
        </p:nvSpPr>
        <p:spPr>
          <a:xfrm>
            <a:off x="1733550" y="4165600"/>
            <a:ext cx="15367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E2841"/>
                </a:solidFill>
              </a:rPr>
              <a:t>Essential sign-offs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5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A54648-40A3-88DC-91CC-F9D22DFE5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D05DE1-2D31-D770-B4A0-16D7526D0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D613D1-3E7D-3A7D-FF3A-7672B3B6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B3937-0ADA-CF01-6153-4380DFE21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755073"/>
            <a:ext cx="9833548" cy="1066802"/>
          </a:xfrm>
        </p:spPr>
        <p:txBody>
          <a:bodyPr anchor="b"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Populating your portfolio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AABD89-4E74-8265-17AA-713C1E843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2DA3998-DDE9-3D3C-1E56-FCFEF38C2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id="{7BF9E670-2BFD-F9E9-3DD8-E1736402B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2A3E98-7DA0-2D54-9847-28DFF6B7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E9AA026-1F53-556A-9F93-ED8B54AF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ADD91-CAD3-9D90-FBDD-243D14E49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49325"/>
            <a:ext cx="9833548" cy="2945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/>
              <a:t>Check and write a list of the </a:t>
            </a:r>
            <a:r>
              <a:rPr lang="en-US" sz="1800" b="1"/>
              <a:t>requirements using the 'UKFPO ARCP checklist'</a:t>
            </a:r>
          </a:p>
          <a:p>
            <a:r>
              <a:rPr lang="en-US" sz="1800"/>
              <a:t>Send tickets as soon as possible and send more than you need</a:t>
            </a:r>
          </a:p>
          <a:p>
            <a:r>
              <a:rPr lang="en-US" sz="1800"/>
              <a:t>Aim to get your TAB, PSG and quality improvement project done </a:t>
            </a:r>
            <a:r>
              <a:rPr lang="en-US" sz="1800" b="1"/>
              <a:t>within the first two rotations</a:t>
            </a:r>
          </a:p>
          <a:p>
            <a:r>
              <a:rPr lang="en-US" sz="1800"/>
              <a:t>Upload any certificates, trainee survey receipts and teaching evidence straightaway</a:t>
            </a:r>
          </a:p>
          <a:p>
            <a:r>
              <a:rPr lang="en-US" sz="1800" b="1"/>
              <a:t>Check the FAQs on Turas</a:t>
            </a:r>
            <a:r>
              <a:rPr lang="en-US" sz="1800"/>
              <a:t> – it will keep your right!</a:t>
            </a:r>
          </a:p>
          <a:p>
            <a:r>
              <a:rPr lang="en-US" sz="1800"/>
              <a:t>Any further concerns or questions, contact your supervisor +/- </a:t>
            </a:r>
            <a:r>
              <a:rPr lang="en-US" sz="1800" err="1"/>
              <a:t>programme</a:t>
            </a:r>
            <a:r>
              <a:rPr lang="en-US" sz="1800"/>
              <a:t> director</a:t>
            </a:r>
          </a:p>
          <a:p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5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367E88C-DD3B-1730-0AA8-71F1AA6C0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6823" y="1489075"/>
            <a:ext cx="7552054" cy="4351338"/>
          </a:xfrm>
        </p:spPr>
      </p:pic>
      <p:sp>
        <p:nvSpPr>
          <p:cNvPr id="6" name="TextBox 50">
            <a:extLst>
              <a:ext uri="{FF2B5EF4-FFF2-40B4-BE49-F238E27FC236}">
                <a16:creationId xmlns:a16="http://schemas.microsoft.com/office/drawing/2014/main" id="{2DFD6889-7129-2F02-A5A2-09191300076D}"/>
              </a:ext>
            </a:extLst>
          </p:cNvPr>
          <p:cNvSpPr txBox="1"/>
          <p:nvPr/>
        </p:nvSpPr>
        <p:spPr>
          <a:xfrm>
            <a:off x="387350" y="406400"/>
            <a:ext cx="4565650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rgbClr val="0070C0"/>
                </a:solidFill>
                <a:latin typeface="Aptos Display"/>
              </a:rPr>
              <a:t>Utilise FAQs! 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B613CE-993C-387C-521B-01C7EA9E4F15}"/>
              </a:ext>
            </a:extLst>
          </p:cNvPr>
          <p:cNvSpPr/>
          <p:nvPr/>
        </p:nvSpPr>
        <p:spPr>
          <a:xfrm>
            <a:off x="2781004" y="3427671"/>
            <a:ext cx="6414450" cy="135550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9BBA3463-698C-3A2D-290B-F734432B5C11}"/>
              </a:ext>
            </a:extLst>
          </p:cNvPr>
          <p:cNvSpPr/>
          <p:nvPr/>
        </p:nvSpPr>
        <p:spPr>
          <a:xfrm rot="10800000">
            <a:off x="1375328" y="3968691"/>
            <a:ext cx="1405155" cy="26565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79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61271F-4E4A-C45B-1568-CEADBA9E3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1424522-83CA-60DE-F7C9-902DDA2F9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D5583E-E5C0-A047-11D1-F689B0BA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2FAA77-8098-49DB-1FCB-94E82B45B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755073"/>
            <a:ext cx="9833548" cy="1066802"/>
          </a:xfrm>
        </p:spPr>
        <p:txBody>
          <a:bodyPr anchor="b"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Curriculum Linking</a:t>
            </a:r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B5BAD6-F8FC-ACE0-E12E-08E90C888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57E7C4F-A109-AC30-6A79-39A24B48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id="{2AB43817-0057-6D7F-0851-E2AF42566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C1CCE4-4CE4-BD5A-5A7D-20C44D975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0A4972-CEA4-76DC-D445-1F3B54175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1E8E9-F0FB-5A56-776F-C52A74E5F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169975"/>
            <a:ext cx="9833548" cy="2945574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1800"/>
              <a:t>Curriculum linkage is essential to evidence that your forms (i.e.: everything you have uploaded to Turas) covers the curriculum so you can </a:t>
            </a:r>
            <a:r>
              <a:rPr lang="en-US" sz="1800" b="1"/>
              <a:t>pass ARCP</a:t>
            </a:r>
            <a:endParaRPr lang="en-US" b="1"/>
          </a:p>
          <a:p>
            <a:r>
              <a:rPr lang="en-US" sz="1800"/>
              <a:t>Up to 10 links per capability (FPC) with clinical experience (e.g.: SLEs) the strongest evidence</a:t>
            </a:r>
          </a:p>
          <a:p>
            <a:r>
              <a:rPr lang="en-US" sz="1800"/>
              <a:t>FPCs 1-5 </a:t>
            </a:r>
            <a:r>
              <a:rPr lang="en-US" sz="1800" b="1"/>
              <a:t>must include evidence covering physical, social and mental health</a:t>
            </a:r>
            <a:r>
              <a:rPr lang="en-US" sz="1800"/>
              <a:t> (use reflections in tickets!)</a:t>
            </a:r>
          </a:p>
          <a:p>
            <a:r>
              <a:rPr lang="en-US" sz="1800"/>
              <a:t>Use teaching, tasters, extra achievements </a:t>
            </a:r>
            <a:r>
              <a:rPr lang="en-US" sz="1800" err="1"/>
              <a:t>etc</a:t>
            </a:r>
            <a:r>
              <a:rPr lang="en-US" sz="1800"/>
              <a:t> to fill gaps</a:t>
            </a:r>
          </a:p>
          <a:p>
            <a:r>
              <a:rPr lang="en-US" sz="1800" b="1"/>
              <a:t>Aim to link straightaway</a:t>
            </a:r>
            <a:r>
              <a:rPr lang="en-US" sz="1800"/>
              <a:t> or regularly review during each rotation</a:t>
            </a:r>
          </a:p>
          <a:p>
            <a:r>
              <a:rPr lang="en-US" sz="1800"/>
              <a:t>Ensure it links to your personal development plan (goals made at start of each rotation) and  </a:t>
            </a:r>
            <a:r>
              <a:rPr lang="en-US" sz="1800" b="1"/>
              <a:t>summary narrative</a:t>
            </a:r>
            <a:r>
              <a:rPr lang="en-US" sz="1800"/>
              <a:t> (achievements at end of each rotation)</a:t>
            </a:r>
          </a:p>
          <a:p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84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935B0-9582-299F-F342-F16E0CFB5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0">
            <a:extLst>
              <a:ext uri="{FF2B5EF4-FFF2-40B4-BE49-F238E27FC236}">
                <a16:creationId xmlns:a16="http://schemas.microsoft.com/office/drawing/2014/main" id="{636A9656-8647-67B3-2A38-A82CEBED5A52}"/>
              </a:ext>
            </a:extLst>
          </p:cNvPr>
          <p:cNvSpPr txBox="1"/>
          <p:nvPr/>
        </p:nvSpPr>
        <p:spPr>
          <a:xfrm>
            <a:off x="387350" y="406400"/>
            <a:ext cx="4565650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rgbClr val="0070C0"/>
                </a:solidFill>
                <a:latin typeface="Aptos Display"/>
              </a:rPr>
              <a:t>How to Link</a:t>
            </a:r>
          </a:p>
        </p:txBody>
      </p:sp>
      <p:pic>
        <p:nvPicPr>
          <p:cNvPr id="5" name="Content Placeholder 4" descr="A screenshot of a medical form&#10;&#10;AI-generated content may be incorrect.">
            <a:extLst>
              <a:ext uri="{FF2B5EF4-FFF2-40B4-BE49-F238E27FC236}">
                <a16:creationId xmlns:a16="http://schemas.microsoft.com/office/drawing/2014/main" id="{279B36A7-1FF8-6AC9-6F8A-695921E80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980" t="180" r="3235" b="29009"/>
          <a:stretch/>
        </p:blipFill>
        <p:spPr>
          <a:xfrm>
            <a:off x="4958747" y="3654658"/>
            <a:ext cx="6830411" cy="2743989"/>
          </a:xfrm>
          <a:ln>
            <a:solidFill>
              <a:srgbClr val="80808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3EA0F5-26BE-91E7-95DB-251C7E44F0C0}"/>
              </a:ext>
            </a:extLst>
          </p:cNvPr>
          <p:cNvSpPr/>
          <p:nvPr/>
        </p:nvSpPr>
        <p:spPr>
          <a:xfrm>
            <a:off x="9689283" y="5468457"/>
            <a:ext cx="859871" cy="251786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3853F7-6812-CDCB-C34B-A5085C64F11C}"/>
              </a:ext>
            </a:extLst>
          </p:cNvPr>
          <p:cNvSpPr/>
          <p:nvPr/>
        </p:nvSpPr>
        <p:spPr>
          <a:xfrm>
            <a:off x="9430622" y="6015429"/>
            <a:ext cx="1020659" cy="2937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291D7322-A4DA-8EBE-1B69-D01D2A82C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502" y="736135"/>
            <a:ext cx="5820999" cy="1953237"/>
          </a:xfrm>
          <a:prstGeom prst="rect">
            <a:avLst/>
          </a:prstGeom>
          <a:ln>
            <a:solidFill>
              <a:srgbClr val="808080"/>
            </a:solidFill>
          </a:ln>
        </p:spPr>
      </p:pic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9F7A58F-6763-3BCD-DCB9-36F4430E2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679" y="3951782"/>
            <a:ext cx="1517360" cy="2142253"/>
          </a:xfrm>
          <a:prstGeom prst="rect">
            <a:avLst/>
          </a:prstGeom>
          <a:ln>
            <a:solidFill>
              <a:srgbClr val="808080"/>
            </a:solidFill>
          </a:ln>
        </p:spPr>
      </p:pic>
      <p:pic>
        <p:nvPicPr>
          <p:cNvPr id="16" name="Picture 15" descr="A white text on a white background&#10;&#10;AI-generated content may be incorrect.">
            <a:extLst>
              <a:ext uri="{FF2B5EF4-FFF2-40B4-BE49-F238E27FC236}">
                <a16:creationId xmlns:a16="http://schemas.microsoft.com/office/drawing/2014/main" id="{46CD36AD-D78D-45BE-AA62-D5783F377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05" y="1715636"/>
            <a:ext cx="4572001" cy="1679022"/>
          </a:xfrm>
          <a:prstGeom prst="rect">
            <a:avLst/>
          </a:prstGeom>
          <a:ln>
            <a:solidFill>
              <a:srgbClr val="808080"/>
            </a:solidFill>
          </a:ln>
        </p:spPr>
      </p:pic>
      <p:sp>
        <p:nvSpPr>
          <p:cNvPr id="18" name="Arrow: Left 17">
            <a:extLst>
              <a:ext uri="{FF2B5EF4-FFF2-40B4-BE49-F238E27FC236}">
                <a16:creationId xmlns:a16="http://schemas.microsoft.com/office/drawing/2014/main" id="{979C9887-8D20-7BC4-0A0B-57259BB2012B}"/>
              </a:ext>
            </a:extLst>
          </p:cNvPr>
          <p:cNvSpPr/>
          <p:nvPr/>
        </p:nvSpPr>
        <p:spPr>
          <a:xfrm rot="10800000">
            <a:off x="3600974" y="5023374"/>
            <a:ext cx="1297205" cy="24660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23209426-0DF7-5DD1-444A-1592D2699F2D}"/>
              </a:ext>
            </a:extLst>
          </p:cNvPr>
          <p:cNvSpPr/>
          <p:nvPr/>
        </p:nvSpPr>
        <p:spPr>
          <a:xfrm rot="5400000">
            <a:off x="8158991" y="3079924"/>
            <a:ext cx="821829" cy="20465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74C8F288-DEC1-7EF3-8B0F-6E07BD3AA096}"/>
              </a:ext>
            </a:extLst>
          </p:cNvPr>
          <p:cNvSpPr/>
          <p:nvPr/>
        </p:nvSpPr>
        <p:spPr>
          <a:xfrm rot="-5400000">
            <a:off x="2527882" y="3551805"/>
            <a:ext cx="395390" cy="20465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078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1684B-8A63-7BA5-9C27-DBE77ABCC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F9F7257-6D29-BB81-E1BA-EE35BB101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9568" y="518672"/>
            <a:ext cx="8278752" cy="5822244"/>
          </a:xfrm>
        </p:spPr>
      </p:pic>
    </p:spTree>
    <p:extLst>
      <p:ext uri="{BB962C8B-B14F-4D97-AF65-F5344CB8AC3E}">
        <p14:creationId xmlns:p14="http://schemas.microsoft.com/office/powerpoint/2010/main" val="852479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CDF450EB6F1046B33EE541AA1406A4" ma:contentTypeVersion="22" ma:contentTypeDescription="Create a new document." ma:contentTypeScope="" ma:versionID="a613acded2543ad528f392fad0ea6ab7">
  <xsd:schema xmlns:xsd="http://www.w3.org/2001/XMLSchema" xmlns:xs="http://www.w3.org/2001/XMLSchema" xmlns:p="http://schemas.microsoft.com/office/2006/metadata/properties" xmlns:ns2="4d4de4b5-bb9a-49ca-9a96-bebc32b577e7" xmlns:ns3="4e8ed25f-e524-462f-a0f4-a9a24ef012cf" targetNamespace="http://schemas.microsoft.com/office/2006/metadata/properties" ma:root="true" ma:fieldsID="2a7a9db685593b4d499669f547fcaebe" ns2:_="" ns3:_="">
    <xsd:import namespace="4d4de4b5-bb9a-49ca-9a96-bebc32b577e7"/>
    <xsd:import namespace="4e8ed25f-e524-462f-a0f4-a9a24ef012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3:_ip_UnifiedCompliancePolicyProperties" minOccurs="0"/>
                <xsd:element ref="ns3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de4b5-bb9a-49ca-9a96-bebc32b57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ed25f-e524-462f-a0f4-a9a24ef012cf" elementFormDefault="qualified">
    <xsd:import namespace="http://schemas.microsoft.com/office/2006/documentManagement/types"/>
    <xsd:import namespace="http://schemas.microsoft.com/office/infopath/2007/PartnerControls"/>
    <xsd:element name="SharedWithUsers" ma:index="6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ip_UnifiedCompliancePolicyProperties" ma:index="18" nillable="true" ma:displayName="Unified Compliance Policy Properties" ma:internalName="_ip_UnifiedCompliancePolicyProperties" ma:readOnly="false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 ma:readOnly="false">
      <xsd:simpleType>
        <xsd:restriction base="dms:Text"/>
      </xsd:simpleType>
    </xsd:element>
    <xsd:element name="TaxCatchAll" ma:index="22" nillable="true" ma:displayName="Taxonomy Catch All Column" ma:hidden="true" ma:list="{d3f708d2-48ee-4a18-b7aa-4ad2e6a83d8f}" ma:internalName="TaxCatchAll" ma:showField="CatchAllData" ma:web="4e8ed25f-e524-462f-a0f4-a9a24ef012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4de4b5-bb9a-49ca-9a96-bebc32b577e7">
      <Terms xmlns="http://schemas.microsoft.com/office/infopath/2007/PartnerControls"/>
    </lcf76f155ced4ddcb4097134ff3c332f>
    <_ip_UnifiedCompliancePolicyUIAction xmlns="4e8ed25f-e524-462f-a0f4-a9a24ef012cf" xsi:nil="true"/>
    <_ip_UnifiedCompliancePolicyProperties xmlns="4e8ed25f-e524-462f-a0f4-a9a24ef012cf" xsi:nil="true"/>
    <TaxCatchAll xmlns="4e8ed25f-e524-462f-a0f4-a9a24ef012cf" xsi:nil="true"/>
  </documentManagement>
</p:properties>
</file>

<file path=customXml/itemProps1.xml><?xml version="1.0" encoding="utf-8"?>
<ds:datastoreItem xmlns:ds="http://schemas.openxmlformats.org/officeDocument/2006/customXml" ds:itemID="{34FB4EDF-988C-4BEE-8D68-525CF033B6BE}"/>
</file>

<file path=customXml/itemProps2.xml><?xml version="1.0" encoding="utf-8"?>
<ds:datastoreItem xmlns:ds="http://schemas.openxmlformats.org/officeDocument/2006/customXml" ds:itemID="{E75A3214-B414-4CEE-8AB9-22650FD49737}"/>
</file>

<file path=customXml/itemProps3.xml><?xml version="1.0" encoding="utf-8"?>
<ds:datastoreItem xmlns:ds="http://schemas.openxmlformats.org/officeDocument/2006/customXml" ds:itemID="{6AE72711-B907-4E1A-8ED7-287DD6E6933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14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What is Turas? </vt:lpstr>
      <vt:lpstr>PowerPoint Presentation</vt:lpstr>
      <vt:lpstr>PowerPoint Presentation</vt:lpstr>
      <vt:lpstr>Populating your portfolio</vt:lpstr>
      <vt:lpstr>PowerPoint Presentation</vt:lpstr>
      <vt:lpstr>Curriculum Linking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2013-07-15T20:26:40Z</dcterms:created>
  <dcterms:modified xsi:type="dcterms:W3CDTF">2025-03-18T10:32:09Z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0x01010057CDF450EB6F1046B33EE541AA1406A4</vt:lpwstr>
  </property>
</Properties>
</file>