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0B0FB5-77BA-48CB-B162-3175DC024A4E}" v="6" dt="2025-04-15T08:00:55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ona Cameron" userId="5af8ed17-7259-41a2-ac7b-d93f349fd311" providerId="ADAL" clId="{810B0FB5-77BA-48CB-B162-3175DC024A4E}"/>
    <pc:docChg chg="custSel addSld delSld modSld">
      <pc:chgData name="Fiona Cameron" userId="5af8ed17-7259-41a2-ac7b-d93f349fd311" providerId="ADAL" clId="{810B0FB5-77BA-48CB-B162-3175DC024A4E}" dt="2025-04-15T08:03:05.926" v="206" actId="20577"/>
      <pc:docMkLst>
        <pc:docMk/>
      </pc:docMkLst>
      <pc:sldChg chg="modSp mod">
        <pc:chgData name="Fiona Cameron" userId="5af8ed17-7259-41a2-ac7b-d93f349fd311" providerId="ADAL" clId="{810B0FB5-77BA-48CB-B162-3175DC024A4E}" dt="2025-04-15T08:03:05.926" v="206" actId="20577"/>
        <pc:sldMkLst>
          <pc:docMk/>
          <pc:sldMk cId="1102604475" sldId="257"/>
        </pc:sldMkLst>
        <pc:spChg chg="mod">
          <ac:chgData name="Fiona Cameron" userId="5af8ed17-7259-41a2-ac7b-d93f349fd311" providerId="ADAL" clId="{810B0FB5-77BA-48CB-B162-3175DC024A4E}" dt="2025-04-15T08:03:05.926" v="206" actId="20577"/>
          <ac:spMkLst>
            <pc:docMk/>
            <pc:sldMk cId="1102604475" sldId="257"/>
            <ac:spMk id="3" creationId="{4E9B7623-93E4-63E3-554A-4D186C176923}"/>
          </ac:spMkLst>
        </pc:spChg>
      </pc:sldChg>
      <pc:sldChg chg="modSp mod">
        <pc:chgData name="Fiona Cameron" userId="5af8ed17-7259-41a2-ac7b-d93f349fd311" providerId="ADAL" clId="{810B0FB5-77BA-48CB-B162-3175DC024A4E}" dt="2025-04-15T07:57:40.609" v="123" actId="20577"/>
        <pc:sldMkLst>
          <pc:docMk/>
          <pc:sldMk cId="3260756992" sldId="259"/>
        </pc:sldMkLst>
        <pc:spChg chg="mod">
          <ac:chgData name="Fiona Cameron" userId="5af8ed17-7259-41a2-ac7b-d93f349fd311" providerId="ADAL" clId="{810B0FB5-77BA-48CB-B162-3175DC024A4E}" dt="2025-04-15T07:57:40.609" v="123" actId="20577"/>
          <ac:spMkLst>
            <pc:docMk/>
            <pc:sldMk cId="3260756992" sldId="259"/>
            <ac:spMk id="3" creationId="{4E34B4B3-C881-1D6B-F5FA-E92DB8A19CD3}"/>
          </ac:spMkLst>
        </pc:spChg>
      </pc:sldChg>
      <pc:sldChg chg="addSp modSp new del mod">
        <pc:chgData name="Fiona Cameron" userId="5af8ed17-7259-41a2-ac7b-d93f349fd311" providerId="ADAL" clId="{810B0FB5-77BA-48CB-B162-3175DC024A4E}" dt="2025-04-15T07:57:51.696" v="124" actId="47"/>
        <pc:sldMkLst>
          <pc:docMk/>
          <pc:sldMk cId="929478390" sldId="262"/>
        </pc:sldMkLst>
        <pc:spChg chg="mod">
          <ac:chgData name="Fiona Cameron" userId="5af8ed17-7259-41a2-ac7b-d93f349fd311" providerId="ADAL" clId="{810B0FB5-77BA-48CB-B162-3175DC024A4E}" dt="2025-04-15T07:43:07.684" v="88" actId="20577"/>
          <ac:spMkLst>
            <pc:docMk/>
            <pc:sldMk cId="929478390" sldId="262"/>
            <ac:spMk id="3" creationId="{DEC7FEE3-39E2-18DC-D154-7700FF2911F6}"/>
          </ac:spMkLst>
        </pc:spChg>
        <pc:spChg chg="add mod">
          <ac:chgData name="Fiona Cameron" userId="5af8ed17-7259-41a2-ac7b-d93f349fd311" providerId="ADAL" clId="{810B0FB5-77BA-48CB-B162-3175DC024A4E}" dt="2025-04-15T07:41:54.157" v="50" actId="5793"/>
          <ac:spMkLst>
            <pc:docMk/>
            <pc:sldMk cId="929478390" sldId="262"/>
            <ac:spMk id="5" creationId="{6901CEB2-ABD2-5D17-2A41-5B706C8BC1DC}"/>
          </ac:spMkLst>
        </pc:spChg>
      </pc:sldChg>
      <pc:sldChg chg="modSp new mod">
        <pc:chgData name="Fiona Cameron" userId="5af8ed17-7259-41a2-ac7b-d93f349fd311" providerId="ADAL" clId="{810B0FB5-77BA-48CB-B162-3175DC024A4E}" dt="2025-04-15T07:44:05.884" v="96" actId="14100"/>
        <pc:sldMkLst>
          <pc:docMk/>
          <pc:sldMk cId="2747125411" sldId="263"/>
        </pc:sldMkLst>
        <pc:spChg chg="mod">
          <ac:chgData name="Fiona Cameron" userId="5af8ed17-7259-41a2-ac7b-d93f349fd311" providerId="ADAL" clId="{810B0FB5-77BA-48CB-B162-3175DC024A4E}" dt="2025-04-15T07:43:41.940" v="93" actId="27636"/>
          <ac:spMkLst>
            <pc:docMk/>
            <pc:sldMk cId="2747125411" sldId="263"/>
            <ac:spMk id="2" creationId="{C21C0D3D-D26D-C792-F27C-A227259A03E8}"/>
          </ac:spMkLst>
        </pc:spChg>
        <pc:spChg chg="mod">
          <ac:chgData name="Fiona Cameron" userId="5af8ed17-7259-41a2-ac7b-d93f349fd311" providerId="ADAL" clId="{810B0FB5-77BA-48CB-B162-3175DC024A4E}" dt="2025-04-15T07:44:05.884" v="96" actId="14100"/>
          <ac:spMkLst>
            <pc:docMk/>
            <pc:sldMk cId="2747125411" sldId="263"/>
            <ac:spMk id="3" creationId="{2B515180-B2B1-4EFE-A2D7-68C55246F52A}"/>
          </ac:spMkLst>
        </pc:spChg>
      </pc:sldChg>
      <pc:sldChg chg="modSp new mod">
        <pc:chgData name="Fiona Cameron" userId="5af8ed17-7259-41a2-ac7b-d93f349fd311" providerId="ADAL" clId="{810B0FB5-77BA-48CB-B162-3175DC024A4E}" dt="2025-04-15T08:01:15.137" v="168" actId="122"/>
        <pc:sldMkLst>
          <pc:docMk/>
          <pc:sldMk cId="4061063768" sldId="264"/>
        </pc:sldMkLst>
        <pc:spChg chg="mod">
          <ac:chgData name="Fiona Cameron" userId="5af8ed17-7259-41a2-ac7b-d93f349fd311" providerId="ADAL" clId="{810B0FB5-77BA-48CB-B162-3175DC024A4E}" dt="2025-04-15T08:01:15.137" v="168" actId="122"/>
          <ac:spMkLst>
            <pc:docMk/>
            <pc:sldMk cId="4061063768" sldId="264"/>
            <ac:spMk id="2" creationId="{0A11ADF9-2F19-9CE3-ADAF-64D0DE62C88C}"/>
          </ac:spMkLst>
        </pc:spChg>
        <pc:spChg chg="mod">
          <ac:chgData name="Fiona Cameron" userId="5af8ed17-7259-41a2-ac7b-d93f349fd311" providerId="ADAL" clId="{810B0FB5-77BA-48CB-B162-3175DC024A4E}" dt="2025-04-15T08:00:59.082" v="129" actId="5793"/>
          <ac:spMkLst>
            <pc:docMk/>
            <pc:sldMk cId="4061063768" sldId="264"/>
            <ac:spMk id="3" creationId="{468778B8-83ED-FE8F-0F22-C88FC85DB9D6}"/>
          </ac:spMkLst>
        </pc:spChg>
      </pc:sldChg>
      <pc:sldChg chg="modSp new mod">
        <pc:chgData name="Fiona Cameron" userId="5af8ed17-7259-41a2-ac7b-d93f349fd311" providerId="ADAL" clId="{810B0FB5-77BA-48CB-B162-3175DC024A4E}" dt="2025-04-15T08:01:59.011" v="200" actId="255"/>
        <pc:sldMkLst>
          <pc:docMk/>
          <pc:sldMk cId="2509722606" sldId="265"/>
        </pc:sldMkLst>
        <pc:spChg chg="mod">
          <ac:chgData name="Fiona Cameron" userId="5af8ed17-7259-41a2-ac7b-d93f349fd311" providerId="ADAL" clId="{810B0FB5-77BA-48CB-B162-3175DC024A4E}" dt="2025-04-15T08:01:36.985" v="175" actId="20577"/>
          <ac:spMkLst>
            <pc:docMk/>
            <pc:sldMk cId="2509722606" sldId="265"/>
            <ac:spMk id="2" creationId="{8B22FD85-6F7E-E8E6-2BCF-A978CF792B39}"/>
          </ac:spMkLst>
        </pc:spChg>
        <pc:spChg chg="mod">
          <ac:chgData name="Fiona Cameron" userId="5af8ed17-7259-41a2-ac7b-d93f349fd311" providerId="ADAL" clId="{810B0FB5-77BA-48CB-B162-3175DC024A4E}" dt="2025-04-15T08:01:59.011" v="200" actId="255"/>
          <ac:spMkLst>
            <pc:docMk/>
            <pc:sldMk cId="2509722606" sldId="265"/>
            <ac:spMk id="3" creationId="{60E97A64-FCBA-D4AA-D40D-2E7C1C768C1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11C38-DD1F-004F-7427-251D48FAD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CE5F67-F0DF-D6AA-ADAF-6D1F414F3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BC331-0D31-E5A0-E536-A7B27C210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EED-7BD7-4611-B112-766600DF7A0E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95EFE-BDDB-2A97-EFD9-424AD450A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CBFE9-91DB-4703-B52D-82D12D900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7B93-C13C-4037-B83E-DED20F02C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70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F5121-2C57-A168-1207-E38BED12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6CD448-A6E9-AA88-71C9-114977BD1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1B324-630F-E29B-BEC2-066AD914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EED-7BD7-4611-B112-766600DF7A0E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00E30-CDE3-5827-27C2-FC2A287E1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95CC6-D700-22B1-63C5-647CEE9A4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7B93-C13C-4037-B83E-DED20F02C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779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9E09C1-F926-87FE-32F6-7424086253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9545BB-9C2C-5D65-4257-35E3FDD86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6E935-7196-9283-12A1-83B312656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EED-7BD7-4611-B112-766600DF7A0E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D7B97-4347-3851-573C-09D9900EB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CD04E-A229-91A9-0F04-251B9E07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7B93-C13C-4037-B83E-DED20F02C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3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71545-E69E-0B27-9E5D-78B1D0F50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FF6A1-39DE-1DD4-61F1-97124EF8F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EEB4B-960D-A442-259D-F8EEC119E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EED-7BD7-4611-B112-766600DF7A0E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A36F5-EF42-E796-CD7D-C32C16E4E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7287C-1CA9-3E6F-8A0F-F7307D532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7B93-C13C-4037-B83E-DED20F02C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94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DD278-4AD9-84E3-AB69-25A2FEF62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C35259-E30C-9D51-F761-1EE535496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73066-B42F-B035-9515-A50E1BBDF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EED-7BD7-4611-B112-766600DF7A0E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819E4-FEED-7917-602B-6FBFA3E85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1A484-199B-5CAC-6ACF-77185C0D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7B93-C13C-4037-B83E-DED20F02C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89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05F4A-C695-602B-C0B0-9B09919CF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C242B-1C31-3F1A-4942-7B9F19783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A7958-73C7-5B5D-699D-0314AB965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032C4-CE52-79FA-622C-F69B490C8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EED-7BD7-4611-B112-766600DF7A0E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102E0-0B95-0FF7-0E92-D58AD1CB3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09E8F-B683-A291-17ED-DE5ACECF6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7B93-C13C-4037-B83E-DED20F02C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10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84E64-7791-A2FD-6C35-DFD1AB56C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2CBB7-00D6-0246-770F-5C6E2C113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D06D5-39EC-9945-B8F3-CC22FB3FF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998A14-B4E8-5EA1-E5E3-CF5C557E3F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6F5B67-CD3D-46B7-B77E-C06A64114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A05ACE-5F82-8E7E-3F7A-5C860B81A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EED-7BD7-4611-B112-766600DF7A0E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7185FF-A1FD-CCA8-29A5-BA24BD84F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847B0F-BFFD-6B93-E108-65D31A2F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7B93-C13C-4037-B83E-DED20F02C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9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491DA-ED6A-0DD2-AA9E-774DCC20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8D6AF1-3A13-B859-C620-EBCDFF2C8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EED-7BD7-4611-B112-766600DF7A0E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A719E7-3B99-3FBB-AE1D-B7344379A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DB6765-0685-A66C-CDDC-52F7E2DBE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7B93-C13C-4037-B83E-DED20F02C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67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020236-B859-5315-3D8D-AACBDB2DC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EED-7BD7-4611-B112-766600DF7A0E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20F787-9464-DFB1-56F8-66734A546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8022B1-E5C7-CBD4-340D-55055FD06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7B93-C13C-4037-B83E-DED20F02C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67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40E4A-3DB7-2777-C35A-18D4E5CCB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564F5-2D4E-6F32-DB0A-2985F3E55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8E527-FA04-275D-0F56-54122246F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0C8DF4-D763-ABC9-6268-6EAD6FC52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EED-7BD7-4611-B112-766600DF7A0E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D3DA3-7B98-E463-3254-777D76BC2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DDCD23-76C5-0D41-3F05-9089AE8D8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7B93-C13C-4037-B83E-DED20F02C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99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256C5-4EC1-B741-851B-31DAF8A6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09FD2B-C947-EE14-C8BC-CEE066A4B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618B9-27C3-B795-85E7-BE5C879B2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EF8A50-66C5-1D4D-2E23-4155C75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EED-7BD7-4611-B112-766600DF7A0E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2C272-2760-9277-C62C-8412A7DB8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4C349F-FF96-2A91-0F9B-2806784A6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7B93-C13C-4037-B83E-DED20F02C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36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7F53FE-E724-A58A-08DF-B4F574563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B931C-6B85-15FF-C159-C267DD9E6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90171-6DF5-B0CC-4B8F-10D4E1C12D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3B1EED-7BD7-4611-B112-766600DF7A0E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E3C89-6611-99BF-BDBC-29BBFEA376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6B27B-3E17-8B9D-8A30-FFD30B5D7E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347B93-C13C-4037-B83E-DED20F02C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065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nes.nhs.scot/514/patient-safety-zone" TargetMode="External"/><Relationship Id="rId2" Type="http://schemas.openxmlformats.org/officeDocument/2006/relationships/hyperlink" Target="https://www.england.nhs.uk/patient-safet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v.wales/sites/default/files/publications/2021-09/quality-and-safety-framework-learning-and-improving_0.pdf" TargetMode="External"/><Relationship Id="rId4" Type="http://schemas.openxmlformats.org/officeDocument/2006/relationships/hyperlink" Target="https://www.ihub.scot/improvement-programmes/scottish-patient-safety-programme-spsp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hub.scot/improvement-programmes/scottish-patient-safety-programme-spsp/spsp-learning-system/" TargetMode="External"/><Relationship Id="rId2" Type="http://schemas.openxmlformats.org/officeDocument/2006/relationships/hyperlink" Target="https://www.ihub.scot/improvement-programmes/scottish-patient-safety-programme-spsp/spsp-essentials-of-safe-car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eiw.nhs.wales/education-and-training/dental/quality-improvement/patient-safety-and-human-factor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52502-C833-7234-5C19-26E23B971F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UKFPO</a:t>
            </a:r>
            <a:br>
              <a:rPr lang="en-GB" dirty="0"/>
            </a:br>
            <a:r>
              <a:rPr lang="en-GB" dirty="0"/>
              <a:t>Patient safety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7E0A0C-9463-68EB-C23C-C1588A96DC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Dr Fiona Cameron</a:t>
            </a:r>
          </a:p>
          <a:p>
            <a:r>
              <a:rPr lang="en-GB" dirty="0"/>
              <a:t>Consultant anaesthetist</a:t>
            </a:r>
          </a:p>
          <a:p>
            <a:r>
              <a:rPr lang="en-GB" dirty="0"/>
              <a:t>FSD Scotland</a:t>
            </a:r>
          </a:p>
          <a:p>
            <a:r>
              <a:rPr lang="en-GB" dirty="0"/>
              <a:t>Chair  Foundation Program committee</a:t>
            </a:r>
          </a:p>
          <a:p>
            <a:r>
              <a:rPr lang="en-GB" dirty="0" err="1"/>
              <a:t>AoMRC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8878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AA37B-434B-2BAC-2AAA-798803A0E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B7623-93E4-63E3-554A-4D186C176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Dr </a:t>
            </a:r>
            <a:r>
              <a:rPr lang="en-GB" dirty="0" err="1"/>
              <a:t>Jei</a:t>
            </a:r>
            <a:r>
              <a:rPr lang="en-GB" dirty="0"/>
              <a:t> Fi Lau F2 and UKFPO Fellow- FD experience of patient safety</a:t>
            </a:r>
          </a:p>
          <a:p>
            <a:r>
              <a:rPr lang="en-GB" dirty="0"/>
              <a:t>Dr Helen Purves– Experiences of/learning through PSIRF (NHSE)</a:t>
            </a:r>
          </a:p>
          <a:p>
            <a:r>
              <a:rPr lang="en-GB" dirty="0"/>
              <a:t>Dr Fiona Cameron- 4 nation resources</a:t>
            </a:r>
          </a:p>
          <a:p>
            <a:r>
              <a:rPr lang="en-GB" dirty="0"/>
              <a:t>All- Q&amp;A</a:t>
            </a:r>
          </a:p>
          <a:p>
            <a:endParaRPr lang="en-GB" dirty="0"/>
          </a:p>
          <a:p>
            <a:r>
              <a:rPr lang="en-GB" dirty="0"/>
              <a:t>Please use Q&amp;A facility to ask questions. Questions will be answered at the end</a:t>
            </a:r>
          </a:p>
          <a:p>
            <a:r>
              <a:rPr lang="en-GB" dirty="0"/>
              <a:t>The presentation will be recorded and published on the UKFPO you tube channel</a:t>
            </a:r>
          </a:p>
        </p:txBody>
      </p:sp>
    </p:spTree>
    <p:extLst>
      <p:ext uri="{BB962C8B-B14F-4D97-AF65-F5344CB8AC3E}">
        <p14:creationId xmlns:p14="http://schemas.microsoft.com/office/powerpoint/2010/main" val="1102604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28AD8-7183-0A70-9975-95F832EA9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33642-758D-4509-7E20-B37769E0A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08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949C8-279A-2F1E-DE68-784B77E5A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Curriculum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F51D1-FD4A-D940-D760-16AE8E173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From 2025 all FDs will be required to evidence patient safety in the portfolio</a:t>
            </a:r>
          </a:p>
          <a:p>
            <a:r>
              <a:rPr lang="en-GB" dirty="0"/>
              <a:t>Learning- face to face or on MS teams, e-</a:t>
            </a:r>
            <a:r>
              <a:rPr lang="en-GB" dirty="0" err="1"/>
              <a:t>lfh</a:t>
            </a:r>
            <a:r>
              <a:rPr lang="en-GB" dirty="0"/>
              <a:t>, e-learning resources</a:t>
            </a:r>
          </a:p>
          <a:p>
            <a:r>
              <a:rPr lang="en-GB" dirty="0"/>
              <a:t>Signposted in SLEs</a:t>
            </a:r>
          </a:p>
          <a:p>
            <a:r>
              <a:rPr lang="en-GB" dirty="0"/>
              <a:t>Reflections</a:t>
            </a:r>
          </a:p>
          <a:p>
            <a:r>
              <a:rPr lang="en-GB" dirty="0"/>
              <a:t>Summary narrative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0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3F06A-AF5F-CDB6-735B-72010D3F5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 nation resources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4B4B3-C881-1D6B-F5FA-E92DB8A19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0" dirty="0">
                <a:solidFill>
                  <a:srgbClr val="202A30"/>
                </a:solidFill>
                <a:effectLst/>
                <a:latin typeface="-apple-system"/>
              </a:rPr>
              <a:t>NHSE -Patient Safety Incident Response Framework, </a:t>
            </a:r>
            <a:r>
              <a:rPr lang="en-GB" i="0" dirty="0">
                <a:solidFill>
                  <a:srgbClr val="202A30"/>
                </a:solidFill>
                <a:effectLst/>
                <a:latin typeface="-apple-system"/>
                <a:hlinkClick r:id="rId2"/>
              </a:rPr>
              <a:t>https://www.england.nhs.uk/patient-safety/</a:t>
            </a:r>
            <a:endParaRPr lang="en-GB" i="0" dirty="0">
              <a:solidFill>
                <a:srgbClr val="202A30"/>
              </a:solidFill>
              <a:effectLst/>
              <a:latin typeface="-apple-system"/>
            </a:endParaRPr>
          </a:p>
          <a:p>
            <a:r>
              <a:rPr lang="en-GB" dirty="0">
                <a:solidFill>
                  <a:srgbClr val="202A30"/>
                </a:solidFill>
                <a:latin typeface="-apple-system"/>
              </a:rPr>
              <a:t>NHS Scotland NES </a:t>
            </a:r>
          </a:p>
          <a:p>
            <a:pPr marL="0" indent="0">
              <a:buNone/>
            </a:pPr>
            <a:r>
              <a:rPr lang="en-GB" dirty="0">
                <a:solidFill>
                  <a:srgbClr val="202A30"/>
                </a:solidFill>
                <a:latin typeface="-apple-system"/>
              </a:rPr>
              <a:t> </a:t>
            </a:r>
            <a:r>
              <a:rPr lang="en-GB" dirty="0">
                <a:solidFill>
                  <a:srgbClr val="202A30"/>
                </a:solidFill>
                <a:latin typeface="-apple-system"/>
                <a:hlinkClick r:id="rId3"/>
              </a:rPr>
              <a:t>https://learn.nes.nhs.scot/514/patient-safety-zone</a:t>
            </a:r>
            <a:endParaRPr lang="en-GB" dirty="0">
              <a:solidFill>
                <a:srgbClr val="202A30"/>
              </a:solidFill>
              <a:latin typeface="-apple-system"/>
            </a:endParaRPr>
          </a:p>
          <a:p>
            <a:pPr marL="0" indent="0">
              <a:buNone/>
            </a:pPr>
            <a:r>
              <a:rPr lang="en-GB" dirty="0">
                <a:solidFill>
                  <a:srgbClr val="202A30"/>
                </a:solidFill>
                <a:latin typeface="-apple-system"/>
                <a:hlinkClick r:id="rId4"/>
              </a:rPr>
              <a:t>https://www.ihub.scot/improvement-programmes/scottish-patient-safety-programme-spsp/</a:t>
            </a:r>
            <a:endParaRPr lang="en-GB" dirty="0">
              <a:solidFill>
                <a:srgbClr val="202A30"/>
              </a:solidFill>
              <a:latin typeface="-apple-system"/>
            </a:endParaRPr>
          </a:p>
          <a:p>
            <a:pPr marL="0" indent="0">
              <a:buNone/>
            </a:pPr>
            <a:r>
              <a:rPr lang="en-GB" dirty="0">
                <a:solidFill>
                  <a:srgbClr val="202A30"/>
                </a:solidFill>
                <a:latin typeface="-apple-system"/>
              </a:rPr>
              <a:t>Wales – HEWI </a:t>
            </a:r>
            <a:r>
              <a:rPr lang="en-GB" dirty="0">
                <a:solidFill>
                  <a:srgbClr val="202A30"/>
                </a:solidFill>
                <a:latin typeface="-apple-system"/>
                <a:hlinkClick r:id="rId5"/>
              </a:rPr>
              <a:t>https://www.gov.wales/sites/default/files/publications/2021-09/quality-and-safety-framework-learning-and-improving_0.pdf</a:t>
            </a:r>
            <a:endParaRPr lang="en-GB" dirty="0">
              <a:solidFill>
                <a:srgbClr val="202A30"/>
              </a:solidFill>
              <a:latin typeface="-apple-system"/>
            </a:endParaRPr>
          </a:p>
          <a:p>
            <a:pPr marL="0" indent="0">
              <a:buNone/>
            </a:pPr>
            <a:endParaRPr lang="en-GB" dirty="0">
              <a:solidFill>
                <a:srgbClr val="202A30"/>
              </a:solidFill>
              <a:latin typeface="-apple-system"/>
            </a:endParaRPr>
          </a:p>
          <a:p>
            <a:pPr marL="0" indent="0">
              <a:buNone/>
            </a:pPr>
            <a:endParaRPr lang="en-GB" dirty="0">
              <a:solidFill>
                <a:srgbClr val="202A30"/>
              </a:solidFill>
              <a:latin typeface="-apple-system"/>
            </a:endParaRPr>
          </a:p>
          <a:p>
            <a:pPr marL="0" indent="0">
              <a:buNone/>
            </a:pPr>
            <a:endParaRPr lang="en-GB" dirty="0">
              <a:solidFill>
                <a:srgbClr val="202A30"/>
              </a:solidFill>
              <a:latin typeface="-apple-system"/>
            </a:endParaRPr>
          </a:p>
          <a:p>
            <a:pPr marL="0" indent="0">
              <a:buNone/>
            </a:pPr>
            <a:endParaRPr lang="en-GB" dirty="0">
              <a:solidFill>
                <a:srgbClr val="202A30"/>
              </a:solidFill>
              <a:latin typeface="-apple-system"/>
            </a:endParaRPr>
          </a:p>
          <a:p>
            <a:pPr marL="0" indent="0">
              <a:buNone/>
            </a:pPr>
            <a:endParaRPr lang="en-GB" i="0" dirty="0">
              <a:solidFill>
                <a:srgbClr val="202A30"/>
              </a:solidFill>
              <a:effectLst/>
              <a:latin typeface="-apple-system"/>
            </a:endParaRPr>
          </a:p>
          <a:p>
            <a:endParaRPr lang="en-GB" i="0" dirty="0">
              <a:solidFill>
                <a:srgbClr val="202A30"/>
              </a:solidFill>
              <a:effectLst/>
              <a:latin typeface="-apple-system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75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Content Placeholder 4" descr="A person and person wearing white coats&#10;&#10;AI-generated content may be incorrect.">
            <a:extLst>
              <a:ext uri="{FF2B5EF4-FFF2-40B4-BE49-F238E27FC236}">
                <a16:creationId xmlns:a16="http://schemas.microsoft.com/office/drawing/2014/main" id="{5BCA5B05-C86C-B900-A2ED-4F8CBAA2C4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751" y="918546"/>
            <a:ext cx="3485533" cy="497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760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C0D3D-D26D-C792-F27C-A227259A0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>Scottish Patient safety program</a:t>
            </a:r>
            <a:br>
              <a:rPr lang="en-GB" dirty="0"/>
            </a:br>
            <a:r>
              <a:rPr lang="en-GB" dirty="0"/>
              <a:t> (SPSP)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15180-B2B1-4EFE-A2D7-68C55246F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1088"/>
            <a:ext cx="10515600" cy="464587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sz="2800" b="0" i="0" dirty="0">
                <a:solidFill>
                  <a:srgbClr val="484646"/>
                </a:solidFill>
                <a:effectLst/>
                <a:latin typeface="aktiv-grotesk"/>
              </a:rPr>
              <a:t>The Scottish Patient Safety Programme (SPSP) is a national quality improvement programme that aims to improve the safety and reliability of care and reduce harm. </a:t>
            </a:r>
          </a:p>
          <a:p>
            <a:pPr algn="l"/>
            <a:r>
              <a:rPr lang="en-GB" sz="2800" b="0" i="0" dirty="0">
                <a:solidFill>
                  <a:srgbClr val="484646"/>
                </a:solidFill>
                <a:effectLst/>
                <a:latin typeface="aktiv-grotesk"/>
              </a:rPr>
              <a:t>Since its launch in 2008, the Scottish Patient Safety Programme has expanded to support improvements in safety across a wide range of care settings. This includes acute, primary care, mental health, perinatal, paediatric services and medicines safety.</a:t>
            </a:r>
          </a:p>
          <a:p>
            <a:pPr algn="l"/>
            <a:r>
              <a:rPr lang="en-GB" sz="2800" b="0" i="0" dirty="0">
                <a:solidFill>
                  <a:srgbClr val="484646"/>
                </a:solidFill>
                <a:effectLst/>
                <a:latin typeface="aktiv-grotesk"/>
              </a:rPr>
              <a:t>The SPSP has three core components as follows: </a:t>
            </a:r>
          </a:p>
          <a:p>
            <a:pPr algn="l"/>
            <a:endParaRPr lang="en-GB" sz="2800" b="0" i="0" dirty="0">
              <a:solidFill>
                <a:srgbClr val="484646"/>
              </a:solidFill>
              <a:effectLst/>
              <a:latin typeface="aktiv-grotesk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800" b="0" i="0" u="none" strike="noStrike" dirty="0">
                <a:solidFill>
                  <a:srgbClr val="1A9ED9"/>
                </a:solidFill>
                <a:effectLst/>
                <a:latin typeface="aktiv-grotesk"/>
                <a:hlinkClick r:id="rId2" tooltip="Essentials of Safe Care"/>
              </a:rPr>
              <a:t>SPSP Essentials of Safe Care</a:t>
            </a:r>
            <a:endParaRPr lang="en-GB" sz="2800" b="0" i="0" u="none" strike="noStrike" dirty="0">
              <a:solidFill>
                <a:srgbClr val="1A9ED9"/>
              </a:solidFill>
              <a:effectLst/>
              <a:latin typeface="aktiv-grotesk"/>
            </a:endParaRPr>
          </a:p>
          <a:p>
            <a:pPr algn="l"/>
            <a:endParaRPr lang="en-GB" sz="2800" b="0" i="0" dirty="0">
              <a:solidFill>
                <a:srgbClr val="484646"/>
              </a:solidFill>
              <a:effectLst/>
              <a:latin typeface="aktiv-grotesk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484646"/>
                </a:solidFill>
                <a:effectLst/>
                <a:latin typeface="aktiv-grotesk"/>
              </a:rPr>
              <a:t>SPSP Programmes of Work</a:t>
            </a:r>
          </a:p>
          <a:p>
            <a:pPr algn="l"/>
            <a:endParaRPr lang="en-GB" sz="2800" b="0" i="0" dirty="0">
              <a:solidFill>
                <a:srgbClr val="484646"/>
              </a:solidFill>
              <a:effectLst/>
              <a:latin typeface="aktiv-grotesk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800" b="0" i="0" u="none" strike="noStrike" dirty="0">
                <a:solidFill>
                  <a:srgbClr val="1A9ED9"/>
                </a:solidFill>
                <a:effectLst/>
                <a:latin typeface="aktiv-grotesk"/>
                <a:hlinkClick r:id="rId3" tooltip="SPSP Learning System"/>
              </a:rPr>
              <a:t>SPSP Learning System</a:t>
            </a:r>
            <a:endParaRPr lang="en-GB" sz="2800" b="0" i="0" dirty="0">
              <a:solidFill>
                <a:srgbClr val="484646"/>
              </a:solidFill>
              <a:effectLst/>
              <a:latin typeface="aktiv-grotesk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125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1ADF9-2F19-9CE3-ADAF-64D0DE62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Wales</a:t>
            </a:r>
            <a:br>
              <a:rPr lang="en-GB" dirty="0"/>
            </a:br>
            <a:r>
              <a:rPr lang="en-GB" dirty="0"/>
              <a:t>patient safety and human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778B8-83ED-FE8F-0F22-C88FC85DB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hlinkClick r:id="rId2"/>
            </a:endParaRP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https://heiw.nhs.wales/education-and-training/dental/quality-improvement/patient-safety-and-human-factors/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063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2FD85-6F7E-E8E6-2BCF-A978CF792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7A64-FCBA-D4AA-D40D-2E7C1C768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sz="3200" dirty="0"/>
              <a:t>Thank you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722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CDF450EB6F1046B33EE541AA1406A4" ma:contentTypeVersion="22" ma:contentTypeDescription="Create a new document." ma:contentTypeScope="" ma:versionID="a613acded2543ad528f392fad0ea6ab7">
  <xsd:schema xmlns:xsd="http://www.w3.org/2001/XMLSchema" xmlns:xs="http://www.w3.org/2001/XMLSchema" xmlns:p="http://schemas.microsoft.com/office/2006/metadata/properties" xmlns:ns2="4d4de4b5-bb9a-49ca-9a96-bebc32b577e7" xmlns:ns3="4e8ed25f-e524-462f-a0f4-a9a24ef012cf" targetNamespace="http://schemas.microsoft.com/office/2006/metadata/properties" ma:root="true" ma:fieldsID="2a7a9db685593b4d499669f547fcaebe" ns2:_="" ns3:_="">
    <xsd:import namespace="4d4de4b5-bb9a-49ca-9a96-bebc32b577e7"/>
    <xsd:import namespace="4e8ed25f-e524-462f-a0f4-a9a24ef012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3:_ip_UnifiedCompliancePolicyProperties" minOccurs="0"/>
                <xsd:element ref="ns3:_ip_UnifiedCompliancePolicyUIAc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4de4b5-bb9a-49ca-9a96-bebc32b577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8ed25f-e524-462f-a0f4-a9a24ef012cf" elementFormDefault="qualified">
    <xsd:import namespace="http://schemas.microsoft.com/office/2006/documentManagement/types"/>
    <xsd:import namespace="http://schemas.microsoft.com/office/infopath/2007/PartnerControls"/>
    <xsd:element name="SharedWithUsers" ma:index="6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ip_UnifiedCompliancePolicyProperties" ma:index="18" nillable="true" ma:displayName="Unified Compliance Policy Properties" ma:internalName="_ip_UnifiedCompliancePolicyProperties" ma:readOnly="false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 ma:readOnly="false">
      <xsd:simpleType>
        <xsd:restriction base="dms:Text"/>
      </xsd:simpleType>
    </xsd:element>
    <xsd:element name="TaxCatchAll" ma:index="22" nillable="true" ma:displayName="Taxonomy Catch All Column" ma:hidden="true" ma:list="{d3f708d2-48ee-4a18-b7aa-4ad2e6a83d8f}" ma:internalName="TaxCatchAll" ma:showField="CatchAllData" ma:web="4e8ed25f-e524-462f-a0f4-a9a24ef012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4de4b5-bb9a-49ca-9a96-bebc32b577e7">
      <Terms xmlns="http://schemas.microsoft.com/office/infopath/2007/PartnerControls"/>
    </lcf76f155ced4ddcb4097134ff3c332f>
    <_ip_UnifiedCompliancePolicyUIAction xmlns="4e8ed25f-e524-462f-a0f4-a9a24ef012cf" xsi:nil="true"/>
    <_ip_UnifiedCompliancePolicyProperties xmlns="4e8ed25f-e524-462f-a0f4-a9a24ef012cf" xsi:nil="true"/>
    <TaxCatchAll xmlns="4e8ed25f-e524-462f-a0f4-a9a24ef012cf" xsi:nil="true"/>
  </documentManagement>
</p:properties>
</file>

<file path=customXml/itemProps1.xml><?xml version="1.0" encoding="utf-8"?>
<ds:datastoreItem xmlns:ds="http://schemas.openxmlformats.org/officeDocument/2006/customXml" ds:itemID="{7805812C-0B29-4343-8978-C8A4FF17201F}"/>
</file>

<file path=customXml/itemProps2.xml><?xml version="1.0" encoding="utf-8"?>
<ds:datastoreItem xmlns:ds="http://schemas.openxmlformats.org/officeDocument/2006/customXml" ds:itemID="{FE88146E-0254-4FDF-820B-F10A3A5087FB}"/>
</file>

<file path=customXml/itemProps3.xml><?xml version="1.0" encoding="utf-8"?>
<ds:datastoreItem xmlns:ds="http://schemas.openxmlformats.org/officeDocument/2006/customXml" ds:itemID="{73CB34B9-4989-4370-8276-A0FF53B5C570}"/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324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aktiv-grotesk</vt:lpstr>
      <vt:lpstr>-apple-system</vt:lpstr>
      <vt:lpstr>Aptos</vt:lpstr>
      <vt:lpstr>Aptos Display</vt:lpstr>
      <vt:lpstr>Arial</vt:lpstr>
      <vt:lpstr>Office Theme</vt:lpstr>
      <vt:lpstr>UKFPO Patient safety </vt:lpstr>
      <vt:lpstr>Welcome</vt:lpstr>
      <vt:lpstr>PowerPoint Presentation</vt:lpstr>
      <vt:lpstr>Curriculum requirements</vt:lpstr>
      <vt:lpstr>4 nation resources </vt:lpstr>
      <vt:lpstr>PowerPoint Presentation</vt:lpstr>
      <vt:lpstr>Scottish Patient safety program  (SPSP) </vt:lpstr>
      <vt:lpstr>Wales patient safety and human factors</vt:lpstr>
      <vt:lpstr>PowerPoint Presentation</vt:lpstr>
    </vt:vector>
  </TitlesOfParts>
  <Company>NHS Education For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Fiona Cameron</dc:creator>
  <cp:lastModifiedBy>Fiona Cameron</cp:lastModifiedBy>
  <cp:revision>1</cp:revision>
  <dcterms:created xsi:type="dcterms:W3CDTF">2025-04-13T11:20:22Z</dcterms:created>
  <dcterms:modified xsi:type="dcterms:W3CDTF">2025-04-15T08:03:12Z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0x01010057CDF450EB6F1046B33EE541AA1406A4</vt:lpwstr>
  </property>
</Properties>
</file>