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2.xml" ContentType="application/vnd.openxmlformats-officedocument.drawingml.diagramData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4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4.xml" ContentType="application/vnd.openxmlformats-officedocument.drawingml.diagramStyle+xml"/>
  <Override PartName="/ppt/theme/theme2.xml" ContentType="application/vnd.openxmlformats-officedocument.theme+xml"/>
  <Override PartName="/ppt/diagrams/layout4.xml" ContentType="application/vnd.openxmlformats-officedocument.drawingml.diagramLayout+xml"/>
  <Override PartName="/ppt/diagrams/drawing1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7" r:id="rId4"/>
    <p:sldId id="264" r:id="rId5"/>
    <p:sldId id="267" r:id="rId6"/>
    <p:sldId id="265" r:id="rId7"/>
    <p:sldId id="266" r:id="rId8"/>
    <p:sldId id="258" r:id="rId9"/>
    <p:sldId id="262" r:id="rId10"/>
    <p:sldId id="263" r:id="rId11"/>
    <p:sldId id="270" r:id="rId12"/>
    <p:sldId id="261" r:id="rId13"/>
    <p:sldId id="268" r:id="rId14"/>
    <p:sldId id="269" r:id="rId15"/>
    <p:sldId id="273" r:id="rId16"/>
    <p:sldId id="274" r:id="rId17"/>
    <p:sldId id="278" r:id="rId18"/>
    <p:sldId id="259" r:id="rId19"/>
    <p:sldId id="27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9"/>
  </p:normalViewPr>
  <p:slideViewPr>
    <p:cSldViewPr snapToGrid="0">
      <p:cViewPr>
        <p:scale>
          <a:sx n="118" d="100"/>
          <a:sy n="118" d="100"/>
        </p:scale>
        <p:origin x="3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0E62F-A6B4-4AE9-AB7D-C6718D08054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D96C1-5A4F-41A9-88D7-8F5B914FB8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good mix of supervised learning events (SLEs) </a:t>
          </a:r>
        </a:p>
      </dgm:t>
    </dgm:pt>
    <dgm:pt modelId="{6B3A3C55-86B3-4CDE-8EC7-F6353953A776}" type="parTrans" cxnId="{5051F648-E118-47A9-B02A-DA3A1F259143}">
      <dgm:prSet/>
      <dgm:spPr/>
      <dgm:t>
        <a:bodyPr/>
        <a:lstStyle/>
        <a:p>
          <a:endParaRPr lang="en-US"/>
        </a:p>
      </dgm:t>
    </dgm:pt>
    <dgm:pt modelId="{0184A9CA-577B-46B6-AE9E-DF637F9B98CA}" type="sibTrans" cxnId="{5051F648-E118-47A9-B02A-DA3A1F259143}">
      <dgm:prSet/>
      <dgm:spPr/>
      <dgm:t>
        <a:bodyPr/>
        <a:lstStyle/>
        <a:p>
          <a:endParaRPr lang="en-US"/>
        </a:p>
      </dgm:t>
    </dgm:pt>
    <dgm:pt modelId="{C593AA82-AAC9-48CA-BF28-1991FB077A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Minimum 60 hours of core/non-core teaching </a:t>
          </a:r>
        </a:p>
      </dgm:t>
    </dgm:pt>
    <dgm:pt modelId="{7255CB42-9A8C-40CD-AF66-263F58125E95}" type="parTrans" cxnId="{81E637ED-1AC6-4E2E-9484-9DC4B81C2B8F}">
      <dgm:prSet/>
      <dgm:spPr/>
      <dgm:t>
        <a:bodyPr/>
        <a:lstStyle/>
        <a:p>
          <a:endParaRPr lang="en-US"/>
        </a:p>
      </dgm:t>
    </dgm:pt>
    <dgm:pt modelId="{C3B1C31B-E97C-4E35-896F-28D769278AE9}" type="sibTrans" cxnId="{81E637ED-1AC6-4E2E-9484-9DC4B81C2B8F}">
      <dgm:prSet/>
      <dgm:spPr/>
      <dgm:t>
        <a:bodyPr/>
        <a:lstStyle/>
        <a:p>
          <a:endParaRPr lang="en-US"/>
        </a:p>
      </dgm:t>
    </dgm:pt>
    <dgm:pt modelId="{C0E43571-32E0-4DF5-87D6-31E1B13F48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Summary narrative </a:t>
          </a:r>
        </a:p>
      </dgm:t>
    </dgm:pt>
    <dgm:pt modelId="{AFFF5789-9DD6-4FBE-A52B-D45660D7AB61}" type="sibTrans" cxnId="{0A6B4D46-3D90-4D0C-B50A-2F5920132071}">
      <dgm:prSet/>
      <dgm:spPr/>
      <dgm:t>
        <a:bodyPr/>
        <a:lstStyle/>
        <a:p>
          <a:endParaRPr lang="en-US"/>
        </a:p>
      </dgm:t>
    </dgm:pt>
    <dgm:pt modelId="{79681875-891A-4D3B-A7C0-FB414DB2061D}" type="parTrans" cxnId="{0A6B4D46-3D90-4D0C-B50A-2F5920132071}">
      <dgm:prSet/>
      <dgm:spPr/>
      <dgm:t>
        <a:bodyPr/>
        <a:lstStyle/>
        <a:p>
          <a:endParaRPr lang="en-US"/>
        </a:p>
      </dgm:t>
    </dgm:pt>
    <dgm:pt modelId="{AACAB5BB-D1EB-422C-BD6C-D87FCD52755A}" type="pres">
      <dgm:prSet presAssocID="{F740E62F-A6B4-4AE9-AB7D-C6718D080545}" presName="root" presStyleCnt="0">
        <dgm:presLayoutVars>
          <dgm:dir/>
          <dgm:resizeHandles val="exact"/>
        </dgm:presLayoutVars>
      </dgm:prSet>
      <dgm:spPr/>
    </dgm:pt>
    <dgm:pt modelId="{287455FA-1873-4668-8F66-D1399B16B5F9}" type="pres">
      <dgm:prSet presAssocID="{BACD96C1-5A4F-41A9-88D7-8F5B914FB826}" presName="compNode" presStyleCnt="0"/>
      <dgm:spPr/>
    </dgm:pt>
    <dgm:pt modelId="{6E4C2CEA-5957-4479-9DCD-32286EE393A6}" type="pres">
      <dgm:prSet presAssocID="{BACD96C1-5A4F-41A9-88D7-8F5B914FB826}" presName="bgRect" presStyleLbl="bgShp" presStyleIdx="0" presStyleCnt="3"/>
      <dgm:spPr/>
    </dgm:pt>
    <dgm:pt modelId="{21C411AC-3B0C-4447-932A-D6C0A5471C54}" type="pres">
      <dgm:prSet presAssocID="{BACD96C1-5A4F-41A9-88D7-8F5B914FB8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5324C48-FE67-4E3A-BCA3-19DEF3134EBA}" type="pres">
      <dgm:prSet presAssocID="{BACD96C1-5A4F-41A9-88D7-8F5B914FB826}" presName="spaceRect" presStyleCnt="0"/>
      <dgm:spPr/>
    </dgm:pt>
    <dgm:pt modelId="{FC9D0F57-18B8-4D89-98E8-F2BA4043D8B5}" type="pres">
      <dgm:prSet presAssocID="{BACD96C1-5A4F-41A9-88D7-8F5B914FB826}" presName="parTx" presStyleLbl="revTx" presStyleIdx="0" presStyleCnt="3">
        <dgm:presLayoutVars>
          <dgm:chMax val="0"/>
          <dgm:chPref val="0"/>
        </dgm:presLayoutVars>
      </dgm:prSet>
      <dgm:spPr/>
    </dgm:pt>
    <dgm:pt modelId="{FF257CB1-6239-4676-9620-EE9CE7EF2782}" type="pres">
      <dgm:prSet presAssocID="{0184A9CA-577B-46B6-AE9E-DF637F9B98CA}" presName="sibTrans" presStyleCnt="0"/>
      <dgm:spPr/>
    </dgm:pt>
    <dgm:pt modelId="{4AEDA464-94A2-4755-89DE-7DB1E76237C4}" type="pres">
      <dgm:prSet presAssocID="{C0E43571-32E0-4DF5-87D6-31E1B13F48D9}" presName="compNode" presStyleCnt="0"/>
      <dgm:spPr/>
    </dgm:pt>
    <dgm:pt modelId="{8796A508-AAF4-4B68-9AFF-A20932E4F1FC}" type="pres">
      <dgm:prSet presAssocID="{C0E43571-32E0-4DF5-87D6-31E1B13F48D9}" presName="bgRect" presStyleLbl="bgShp" presStyleIdx="1" presStyleCnt="3"/>
      <dgm:spPr/>
    </dgm:pt>
    <dgm:pt modelId="{8CC286A7-9DE8-4D27-9BBC-80EF62687C9B}" type="pres">
      <dgm:prSet presAssocID="{C0E43571-32E0-4DF5-87D6-31E1B13F48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713EFD98-7885-40C7-A9F4-360B77674FAA}" type="pres">
      <dgm:prSet presAssocID="{C0E43571-32E0-4DF5-87D6-31E1B13F48D9}" presName="spaceRect" presStyleCnt="0"/>
      <dgm:spPr/>
    </dgm:pt>
    <dgm:pt modelId="{4B8B3284-FD44-418A-A659-001514626F28}" type="pres">
      <dgm:prSet presAssocID="{C0E43571-32E0-4DF5-87D6-31E1B13F48D9}" presName="parTx" presStyleLbl="revTx" presStyleIdx="1" presStyleCnt="3">
        <dgm:presLayoutVars>
          <dgm:chMax val="0"/>
          <dgm:chPref val="0"/>
        </dgm:presLayoutVars>
      </dgm:prSet>
      <dgm:spPr/>
    </dgm:pt>
    <dgm:pt modelId="{4F69918A-24D0-426E-A19D-D9CFECB0383A}" type="pres">
      <dgm:prSet presAssocID="{AFFF5789-9DD6-4FBE-A52B-D45660D7AB61}" presName="sibTrans" presStyleCnt="0"/>
      <dgm:spPr/>
    </dgm:pt>
    <dgm:pt modelId="{B4D902BB-F513-4BE6-8519-B9B9FB08B146}" type="pres">
      <dgm:prSet presAssocID="{C593AA82-AAC9-48CA-BF28-1991FB077A7B}" presName="compNode" presStyleCnt="0"/>
      <dgm:spPr/>
    </dgm:pt>
    <dgm:pt modelId="{7E2C0BFC-13C0-42F4-B07E-D59A765F7E97}" type="pres">
      <dgm:prSet presAssocID="{C593AA82-AAC9-48CA-BF28-1991FB077A7B}" presName="bgRect" presStyleLbl="bgShp" presStyleIdx="2" presStyleCnt="3"/>
      <dgm:spPr/>
    </dgm:pt>
    <dgm:pt modelId="{1D4A2FF2-34D8-40AE-9BC7-59EDBFA4ACC7}" type="pres">
      <dgm:prSet presAssocID="{C593AA82-AAC9-48CA-BF28-1991FB077A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07EA734-0A0B-43A3-8E82-662AA2D49BC0}" type="pres">
      <dgm:prSet presAssocID="{C593AA82-AAC9-48CA-BF28-1991FB077A7B}" presName="spaceRect" presStyleCnt="0"/>
      <dgm:spPr/>
    </dgm:pt>
    <dgm:pt modelId="{0C82DB8B-D0DB-4B3F-A4C0-EBA54BED80CB}" type="pres">
      <dgm:prSet presAssocID="{C593AA82-AAC9-48CA-BF28-1991FB077A7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B4A7910-34F5-46E0-A9FE-253D94D57F14}" type="presOf" srcId="{F740E62F-A6B4-4AE9-AB7D-C6718D080545}" destId="{AACAB5BB-D1EB-422C-BD6C-D87FCD52755A}" srcOrd="0" destOrd="0" presId="urn:microsoft.com/office/officeart/2018/2/layout/IconVerticalSolidList"/>
    <dgm:cxn modelId="{EF64BB23-8522-405B-97BB-18D84D1D5F86}" type="presOf" srcId="{BACD96C1-5A4F-41A9-88D7-8F5B914FB826}" destId="{FC9D0F57-18B8-4D89-98E8-F2BA4043D8B5}" srcOrd="0" destOrd="0" presId="urn:microsoft.com/office/officeart/2018/2/layout/IconVerticalSolidList"/>
    <dgm:cxn modelId="{0A6B4D46-3D90-4D0C-B50A-2F5920132071}" srcId="{F740E62F-A6B4-4AE9-AB7D-C6718D080545}" destId="{C0E43571-32E0-4DF5-87D6-31E1B13F48D9}" srcOrd="1" destOrd="0" parTransId="{79681875-891A-4D3B-A7C0-FB414DB2061D}" sibTransId="{AFFF5789-9DD6-4FBE-A52B-D45660D7AB61}"/>
    <dgm:cxn modelId="{5051F648-E118-47A9-B02A-DA3A1F259143}" srcId="{F740E62F-A6B4-4AE9-AB7D-C6718D080545}" destId="{BACD96C1-5A4F-41A9-88D7-8F5B914FB826}" srcOrd="0" destOrd="0" parTransId="{6B3A3C55-86B3-4CDE-8EC7-F6353953A776}" sibTransId="{0184A9CA-577B-46B6-AE9E-DF637F9B98CA}"/>
    <dgm:cxn modelId="{4B802D9B-A472-4D22-95BE-8AB3AF27A115}" type="presOf" srcId="{C593AA82-AAC9-48CA-BF28-1991FB077A7B}" destId="{0C82DB8B-D0DB-4B3F-A4C0-EBA54BED80CB}" srcOrd="0" destOrd="0" presId="urn:microsoft.com/office/officeart/2018/2/layout/IconVerticalSolidList"/>
    <dgm:cxn modelId="{EE4508C7-8540-4B76-9F87-9E175FCD221C}" type="presOf" srcId="{C0E43571-32E0-4DF5-87D6-31E1B13F48D9}" destId="{4B8B3284-FD44-418A-A659-001514626F28}" srcOrd="0" destOrd="0" presId="urn:microsoft.com/office/officeart/2018/2/layout/IconVerticalSolidList"/>
    <dgm:cxn modelId="{81E637ED-1AC6-4E2E-9484-9DC4B81C2B8F}" srcId="{F740E62F-A6B4-4AE9-AB7D-C6718D080545}" destId="{C593AA82-AAC9-48CA-BF28-1991FB077A7B}" srcOrd="2" destOrd="0" parTransId="{7255CB42-9A8C-40CD-AF66-263F58125E95}" sibTransId="{C3B1C31B-E97C-4E35-896F-28D769278AE9}"/>
    <dgm:cxn modelId="{F839A36C-80DF-4B82-ACB5-FEBD305F5B21}" type="presParOf" srcId="{AACAB5BB-D1EB-422C-BD6C-D87FCD52755A}" destId="{287455FA-1873-4668-8F66-D1399B16B5F9}" srcOrd="0" destOrd="0" presId="urn:microsoft.com/office/officeart/2018/2/layout/IconVerticalSolidList"/>
    <dgm:cxn modelId="{C89BF925-3B60-4B07-AEC2-B470C92040E1}" type="presParOf" srcId="{287455FA-1873-4668-8F66-D1399B16B5F9}" destId="{6E4C2CEA-5957-4479-9DCD-32286EE393A6}" srcOrd="0" destOrd="0" presId="urn:microsoft.com/office/officeart/2018/2/layout/IconVerticalSolidList"/>
    <dgm:cxn modelId="{B3E922B6-479B-4881-B234-7B025F13A2C5}" type="presParOf" srcId="{287455FA-1873-4668-8F66-D1399B16B5F9}" destId="{21C411AC-3B0C-4447-932A-D6C0A5471C54}" srcOrd="1" destOrd="0" presId="urn:microsoft.com/office/officeart/2018/2/layout/IconVerticalSolidList"/>
    <dgm:cxn modelId="{D83A9442-C087-4A42-BCB8-683B4D933B3F}" type="presParOf" srcId="{287455FA-1873-4668-8F66-D1399B16B5F9}" destId="{15324C48-FE67-4E3A-BCA3-19DEF3134EBA}" srcOrd="2" destOrd="0" presId="urn:microsoft.com/office/officeart/2018/2/layout/IconVerticalSolidList"/>
    <dgm:cxn modelId="{40A19A47-F536-445A-BA4B-A534F547425D}" type="presParOf" srcId="{287455FA-1873-4668-8F66-D1399B16B5F9}" destId="{FC9D0F57-18B8-4D89-98E8-F2BA4043D8B5}" srcOrd="3" destOrd="0" presId="urn:microsoft.com/office/officeart/2018/2/layout/IconVerticalSolidList"/>
    <dgm:cxn modelId="{E5935F24-441B-4D5D-8F50-3792113C681F}" type="presParOf" srcId="{AACAB5BB-D1EB-422C-BD6C-D87FCD52755A}" destId="{FF257CB1-6239-4676-9620-EE9CE7EF2782}" srcOrd="1" destOrd="0" presId="urn:microsoft.com/office/officeart/2018/2/layout/IconVerticalSolidList"/>
    <dgm:cxn modelId="{46C4474B-8F05-4C99-8D37-F851E5CE0748}" type="presParOf" srcId="{AACAB5BB-D1EB-422C-BD6C-D87FCD52755A}" destId="{4AEDA464-94A2-4755-89DE-7DB1E76237C4}" srcOrd="2" destOrd="0" presId="urn:microsoft.com/office/officeart/2018/2/layout/IconVerticalSolidList"/>
    <dgm:cxn modelId="{46A4DB98-C6E2-44E0-B9C0-4DE90F58DA89}" type="presParOf" srcId="{4AEDA464-94A2-4755-89DE-7DB1E76237C4}" destId="{8796A508-AAF4-4B68-9AFF-A20932E4F1FC}" srcOrd="0" destOrd="0" presId="urn:microsoft.com/office/officeart/2018/2/layout/IconVerticalSolidList"/>
    <dgm:cxn modelId="{4740E303-CA1B-4BAE-A41E-5A1F144CE41E}" type="presParOf" srcId="{4AEDA464-94A2-4755-89DE-7DB1E76237C4}" destId="{8CC286A7-9DE8-4D27-9BBC-80EF62687C9B}" srcOrd="1" destOrd="0" presId="urn:microsoft.com/office/officeart/2018/2/layout/IconVerticalSolidList"/>
    <dgm:cxn modelId="{BCDB5ED4-6666-4AE6-A31D-F08074374CB9}" type="presParOf" srcId="{4AEDA464-94A2-4755-89DE-7DB1E76237C4}" destId="{713EFD98-7885-40C7-A9F4-360B77674FAA}" srcOrd="2" destOrd="0" presId="urn:microsoft.com/office/officeart/2018/2/layout/IconVerticalSolidList"/>
    <dgm:cxn modelId="{CCB890C6-7ED3-4A61-A61F-D1F248BB8054}" type="presParOf" srcId="{4AEDA464-94A2-4755-89DE-7DB1E76237C4}" destId="{4B8B3284-FD44-418A-A659-001514626F28}" srcOrd="3" destOrd="0" presId="urn:microsoft.com/office/officeart/2018/2/layout/IconVerticalSolidList"/>
    <dgm:cxn modelId="{E035D4DE-FC97-4B77-AF5A-59020E01B777}" type="presParOf" srcId="{AACAB5BB-D1EB-422C-BD6C-D87FCD52755A}" destId="{4F69918A-24D0-426E-A19D-D9CFECB0383A}" srcOrd="3" destOrd="0" presId="urn:microsoft.com/office/officeart/2018/2/layout/IconVerticalSolidList"/>
    <dgm:cxn modelId="{66128F03-406F-4EB3-BEF8-D06E4518A906}" type="presParOf" srcId="{AACAB5BB-D1EB-422C-BD6C-D87FCD52755A}" destId="{B4D902BB-F513-4BE6-8519-B9B9FB08B146}" srcOrd="4" destOrd="0" presId="urn:microsoft.com/office/officeart/2018/2/layout/IconVerticalSolidList"/>
    <dgm:cxn modelId="{6A2FF18F-C3AC-43E0-A9FD-CB7FB4480059}" type="presParOf" srcId="{B4D902BB-F513-4BE6-8519-B9B9FB08B146}" destId="{7E2C0BFC-13C0-42F4-B07E-D59A765F7E97}" srcOrd="0" destOrd="0" presId="urn:microsoft.com/office/officeart/2018/2/layout/IconVerticalSolidList"/>
    <dgm:cxn modelId="{7CF58102-438A-40BD-9F44-8ECEDC0C1FA6}" type="presParOf" srcId="{B4D902BB-F513-4BE6-8519-B9B9FB08B146}" destId="{1D4A2FF2-34D8-40AE-9BC7-59EDBFA4ACC7}" srcOrd="1" destOrd="0" presId="urn:microsoft.com/office/officeart/2018/2/layout/IconVerticalSolidList"/>
    <dgm:cxn modelId="{6F07A54C-2B81-43F5-9493-9290AFCB110A}" type="presParOf" srcId="{B4D902BB-F513-4BE6-8519-B9B9FB08B146}" destId="{B07EA734-0A0B-43A3-8E82-662AA2D49BC0}" srcOrd="2" destOrd="0" presId="urn:microsoft.com/office/officeart/2018/2/layout/IconVerticalSolidList"/>
    <dgm:cxn modelId="{97EBBAF6-C13D-4F77-B9FF-6D69ECE7830E}" type="presParOf" srcId="{B4D902BB-F513-4BE6-8519-B9B9FB08B146}" destId="{0C82DB8B-D0DB-4B3F-A4C0-EBA54BED80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11EAD-38C3-495E-9928-B10FBEEC05B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6232B8-807E-4C73-A0C3-24EE4CC5C90D}">
      <dgm:prSet/>
      <dgm:spPr/>
      <dgm:t>
        <a:bodyPr/>
        <a:lstStyle/>
        <a:p>
          <a:r>
            <a:rPr lang="en-US"/>
            <a:t>Mini-CEX</a:t>
          </a:r>
        </a:p>
      </dgm:t>
    </dgm:pt>
    <dgm:pt modelId="{8CB6BB98-7D6C-4E1B-83A9-3EF749C65F86}" type="parTrans" cxnId="{6AE4012F-54C5-4A84-B34C-7C1B4A741825}">
      <dgm:prSet/>
      <dgm:spPr/>
      <dgm:t>
        <a:bodyPr/>
        <a:lstStyle/>
        <a:p>
          <a:endParaRPr lang="en-US"/>
        </a:p>
      </dgm:t>
    </dgm:pt>
    <dgm:pt modelId="{8A7C85CE-DB0F-4741-811A-C7E1430F46FF}" type="sibTrans" cxnId="{6AE4012F-54C5-4A84-B34C-7C1B4A741825}">
      <dgm:prSet/>
      <dgm:spPr/>
      <dgm:t>
        <a:bodyPr/>
        <a:lstStyle/>
        <a:p>
          <a:endParaRPr lang="en-US"/>
        </a:p>
      </dgm:t>
    </dgm:pt>
    <dgm:pt modelId="{5D236102-5595-4AE0-8A3A-3BECD697C67F}">
      <dgm:prSet/>
      <dgm:spPr/>
      <dgm:t>
        <a:bodyPr/>
        <a:lstStyle/>
        <a:p>
          <a:r>
            <a:rPr lang="en-US"/>
            <a:t>CBD</a:t>
          </a:r>
        </a:p>
      </dgm:t>
    </dgm:pt>
    <dgm:pt modelId="{8D79A3D1-C057-4201-B4BC-9C6AB16072F8}" type="parTrans" cxnId="{86A52112-29FA-4F91-AF50-D6346E99B7C6}">
      <dgm:prSet/>
      <dgm:spPr/>
      <dgm:t>
        <a:bodyPr/>
        <a:lstStyle/>
        <a:p>
          <a:endParaRPr lang="en-US"/>
        </a:p>
      </dgm:t>
    </dgm:pt>
    <dgm:pt modelId="{14EAC10F-57AD-4FD3-91DB-AFAAF101292D}" type="sibTrans" cxnId="{86A52112-29FA-4F91-AF50-D6346E99B7C6}">
      <dgm:prSet/>
      <dgm:spPr/>
      <dgm:t>
        <a:bodyPr/>
        <a:lstStyle/>
        <a:p>
          <a:endParaRPr lang="en-US"/>
        </a:p>
      </dgm:t>
    </dgm:pt>
    <dgm:pt modelId="{53528AE9-D7D9-412B-BB09-81FC9BA46BA7}">
      <dgm:prSet/>
      <dgm:spPr/>
      <dgm:t>
        <a:bodyPr/>
        <a:lstStyle/>
        <a:p>
          <a:r>
            <a:rPr lang="en-US"/>
            <a:t>DOPS</a:t>
          </a:r>
        </a:p>
      </dgm:t>
    </dgm:pt>
    <dgm:pt modelId="{00881FF3-D8E1-416A-8472-80BCC31339DF}" type="parTrans" cxnId="{D1E88521-E235-430D-9A51-3BC5A5C071F6}">
      <dgm:prSet/>
      <dgm:spPr/>
      <dgm:t>
        <a:bodyPr/>
        <a:lstStyle/>
        <a:p>
          <a:endParaRPr lang="en-US"/>
        </a:p>
      </dgm:t>
    </dgm:pt>
    <dgm:pt modelId="{31D47E52-642B-4DA6-89A7-1F849517665A}" type="sibTrans" cxnId="{D1E88521-E235-430D-9A51-3BC5A5C071F6}">
      <dgm:prSet/>
      <dgm:spPr/>
      <dgm:t>
        <a:bodyPr/>
        <a:lstStyle/>
        <a:p>
          <a:endParaRPr lang="en-US"/>
        </a:p>
      </dgm:t>
    </dgm:pt>
    <dgm:pt modelId="{F0A8B601-0170-4DA8-B889-5EC8F14D48F8}">
      <dgm:prSet/>
      <dgm:spPr/>
      <dgm:t>
        <a:bodyPr/>
        <a:lstStyle/>
        <a:p>
          <a:r>
            <a:rPr lang="en-US"/>
            <a:t>DCT</a:t>
          </a:r>
        </a:p>
      </dgm:t>
    </dgm:pt>
    <dgm:pt modelId="{8747DC74-3E14-4EF8-A88A-EFD39A279A2D}" type="parTrans" cxnId="{013F54A6-A645-459C-8747-507885C066B6}">
      <dgm:prSet/>
      <dgm:spPr/>
      <dgm:t>
        <a:bodyPr/>
        <a:lstStyle/>
        <a:p>
          <a:endParaRPr lang="en-US"/>
        </a:p>
      </dgm:t>
    </dgm:pt>
    <dgm:pt modelId="{43554D0C-1CC4-4489-9160-F679BF7B03C9}" type="sibTrans" cxnId="{013F54A6-A645-459C-8747-507885C066B6}">
      <dgm:prSet/>
      <dgm:spPr/>
      <dgm:t>
        <a:bodyPr/>
        <a:lstStyle/>
        <a:p>
          <a:endParaRPr lang="en-US"/>
        </a:p>
      </dgm:t>
    </dgm:pt>
    <dgm:pt modelId="{F2B5FF1F-4380-4C25-B224-BD24A6E075D9}">
      <dgm:prSet/>
      <dgm:spPr/>
      <dgm:t>
        <a:bodyPr/>
        <a:lstStyle/>
        <a:p>
          <a:r>
            <a:rPr lang="en-US" dirty="0"/>
            <a:t>LEARN</a:t>
          </a:r>
        </a:p>
      </dgm:t>
    </dgm:pt>
    <dgm:pt modelId="{F3924A45-D970-4417-B838-2DFE113333C8}" type="parTrans" cxnId="{2EB336DE-C799-4736-B250-61716645A705}">
      <dgm:prSet/>
      <dgm:spPr/>
      <dgm:t>
        <a:bodyPr/>
        <a:lstStyle/>
        <a:p>
          <a:endParaRPr lang="en-US"/>
        </a:p>
      </dgm:t>
    </dgm:pt>
    <dgm:pt modelId="{3ACD4DA9-AF01-461A-83BC-F1E950E6138A}" type="sibTrans" cxnId="{2EB336DE-C799-4736-B250-61716645A705}">
      <dgm:prSet/>
      <dgm:spPr/>
      <dgm:t>
        <a:bodyPr/>
        <a:lstStyle/>
        <a:p>
          <a:endParaRPr lang="en-US"/>
        </a:p>
      </dgm:t>
    </dgm:pt>
    <dgm:pt modelId="{7DD47E9D-62BF-467F-9781-969B0A2D4844}">
      <dgm:prSet/>
      <dgm:spPr/>
      <dgm:t>
        <a:bodyPr/>
        <a:lstStyle/>
        <a:p>
          <a:r>
            <a:rPr lang="en-US"/>
            <a:t>LEADER </a:t>
          </a:r>
        </a:p>
      </dgm:t>
    </dgm:pt>
    <dgm:pt modelId="{C95B01AB-0BE6-4425-9C42-5B1EC6367B74}" type="parTrans" cxnId="{F3CBBB0E-7468-40CC-AAFE-EEE988F4FB49}">
      <dgm:prSet/>
      <dgm:spPr/>
      <dgm:t>
        <a:bodyPr/>
        <a:lstStyle/>
        <a:p>
          <a:endParaRPr lang="en-US"/>
        </a:p>
      </dgm:t>
    </dgm:pt>
    <dgm:pt modelId="{0DD9BE0B-3AD1-450C-9F9D-A82D05A1F8FF}" type="sibTrans" cxnId="{F3CBBB0E-7468-40CC-AAFE-EEE988F4FB49}">
      <dgm:prSet/>
      <dgm:spPr/>
      <dgm:t>
        <a:bodyPr/>
        <a:lstStyle/>
        <a:p>
          <a:endParaRPr lang="en-US"/>
        </a:p>
      </dgm:t>
    </dgm:pt>
    <dgm:pt modelId="{CD7D45AA-844A-A848-B94C-4B373E77AC26}" type="pres">
      <dgm:prSet presAssocID="{77411EAD-38C3-495E-9928-B10FBEEC05BD}" presName="diagram" presStyleCnt="0">
        <dgm:presLayoutVars>
          <dgm:dir/>
          <dgm:resizeHandles val="exact"/>
        </dgm:presLayoutVars>
      </dgm:prSet>
      <dgm:spPr/>
    </dgm:pt>
    <dgm:pt modelId="{A27B37A5-B7C9-E542-9761-99877EF33FE4}" type="pres">
      <dgm:prSet presAssocID="{B46232B8-807E-4C73-A0C3-24EE4CC5C90D}" presName="node" presStyleLbl="node1" presStyleIdx="0" presStyleCnt="6">
        <dgm:presLayoutVars>
          <dgm:bulletEnabled val="1"/>
        </dgm:presLayoutVars>
      </dgm:prSet>
      <dgm:spPr/>
    </dgm:pt>
    <dgm:pt modelId="{528A3693-919E-8E4C-8DC5-B5A261579BFE}" type="pres">
      <dgm:prSet presAssocID="{8A7C85CE-DB0F-4741-811A-C7E1430F46FF}" presName="sibTrans" presStyleCnt="0"/>
      <dgm:spPr/>
    </dgm:pt>
    <dgm:pt modelId="{06DDD6CD-DEFD-2445-B542-CB260DB9AC43}" type="pres">
      <dgm:prSet presAssocID="{5D236102-5595-4AE0-8A3A-3BECD697C67F}" presName="node" presStyleLbl="node1" presStyleIdx="1" presStyleCnt="6">
        <dgm:presLayoutVars>
          <dgm:bulletEnabled val="1"/>
        </dgm:presLayoutVars>
      </dgm:prSet>
      <dgm:spPr/>
    </dgm:pt>
    <dgm:pt modelId="{0A55DCCE-FB17-6848-A475-EC63922354D9}" type="pres">
      <dgm:prSet presAssocID="{14EAC10F-57AD-4FD3-91DB-AFAAF101292D}" presName="sibTrans" presStyleCnt="0"/>
      <dgm:spPr/>
    </dgm:pt>
    <dgm:pt modelId="{CD010184-E02A-3542-A685-33F9D15E363E}" type="pres">
      <dgm:prSet presAssocID="{53528AE9-D7D9-412B-BB09-81FC9BA46BA7}" presName="node" presStyleLbl="node1" presStyleIdx="2" presStyleCnt="6">
        <dgm:presLayoutVars>
          <dgm:bulletEnabled val="1"/>
        </dgm:presLayoutVars>
      </dgm:prSet>
      <dgm:spPr/>
    </dgm:pt>
    <dgm:pt modelId="{A29526EB-3C93-2C44-911C-FF6F7708AE29}" type="pres">
      <dgm:prSet presAssocID="{31D47E52-642B-4DA6-89A7-1F849517665A}" presName="sibTrans" presStyleCnt="0"/>
      <dgm:spPr/>
    </dgm:pt>
    <dgm:pt modelId="{50577DF9-441E-8145-B992-0D72A6243631}" type="pres">
      <dgm:prSet presAssocID="{F0A8B601-0170-4DA8-B889-5EC8F14D48F8}" presName="node" presStyleLbl="node1" presStyleIdx="3" presStyleCnt="6">
        <dgm:presLayoutVars>
          <dgm:bulletEnabled val="1"/>
        </dgm:presLayoutVars>
      </dgm:prSet>
      <dgm:spPr/>
    </dgm:pt>
    <dgm:pt modelId="{0FB7F64D-2C05-3D41-A0AC-AD428588CA39}" type="pres">
      <dgm:prSet presAssocID="{43554D0C-1CC4-4489-9160-F679BF7B03C9}" presName="sibTrans" presStyleCnt="0"/>
      <dgm:spPr/>
    </dgm:pt>
    <dgm:pt modelId="{8C5C161E-4DA6-C641-A307-5C84E7860178}" type="pres">
      <dgm:prSet presAssocID="{F2B5FF1F-4380-4C25-B224-BD24A6E075D9}" presName="node" presStyleLbl="node1" presStyleIdx="4" presStyleCnt="6">
        <dgm:presLayoutVars>
          <dgm:bulletEnabled val="1"/>
        </dgm:presLayoutVars>
      </dgm:prSet>
      <dgm:spPr/>
    </dgm:pt>
    <dgm:pt modelId="{9F5131ED-7116-6240-88D4-D4D245F3C6F1}" type="pres">
      <dgm:prSet presAssocID="{3ACD4DA9-AF01-461A-83BC-F1E950E6138A}" presName="sibTrans" presStyleCnt="0"/>
      <dgm:spPr/>
    </dgm:pt>
    <dgm:pt modelId="{757D4B2B-680B-8742-A015-4EF7CE4951A6}" type="pres">
      <dgm:prSet presAssocID="{7DD47E9D-62BF-467F-9781-969B0A2D4844}" presName="node" presStyleLbl="node1" presStyleIdx="5" presStyleCnt="6">
        <dgm:presLayoutVars>
          <dgm:bulletEnabled val="1"/>
        </dgm:presLayoutVars>
      </dgm:prSet>
      <dgm:spPr/>
    </dgm:pt>
  </dgm:ptLst>
  <dgm:cxnLst>
    <dgm:cxn modelId="{F3CBBB0E-7468-40CC-AAFE-EEE988F4FB49}" srcId="{77411EAD-38C3-495E-9928-B10FBEEC05BD}" destId="{7DD47E9D-62BF-467F-9781-969B0A2D4844}" srcOrd="5" destOrd="0" parTransId="{C95B01AB-0BE6-4425-9C42-5B1EC6367B74}" sibTransId="{0DD9BE0B-3AD1-450C-9F9D-A82D05A1F8FF}"/>
    <dgm:cxn modelId="{86A52112-29FA-4F91-AF50-D6346E99B7C6}" srcId="{77411EAD-38C3-495E-9928-B10FBEEC05BD}" destId="{5D236102-5595-4AE0-8A3A-3BECD697C67F}" srcOrd="1" destOrd="0" parTransId="{8D79A3D1-C057-4201-B4BC-9C6AB16072F8}" sibTransId="{14EAC10F-57AD-4FD3-91DB-AFAAF101292D}"/>
    <dgm:cxn modelId="{D1E88521-E235-430D-9A51-3BC5A5C071F6}" srcId="{77411EAD-38C3-495E-9928-B10FBEEC05BD}" destId="{53528AE9-D7D9-412B-BB09-81FC9BA46BA7}" srcOrd="2" destOrd="0" parTransId="{00881FF3-D8E1-416A-8472-80BCC31339DF}" sibTransId="{31D47E52-642B-4DA6-89A7-1F849517665A}"/>
    <dgm:cxn modelId="{6AE4012F-54C5-4A84-B34C-7C1B4A741825}" srcId="{77411EAD-38C3-495E-9928-B10FBEEC05BD}" destId="{B46232B8-807E-4C73-A0C3-24EE4CC5C90D}" srcOrd="0" destOrd="0" parTransId="{8CB6BB98-7D6C-4E1B-83A9-3EF749C65F86}" sibTransId="{8A7C85CE-DB0F-4741-811A-C7E1430F46FF}"/>
    <dgm:cxn modelId="{5C75F434-AF2D-234A-8644-106912031FE9}" type="presOf" srcId="{7DD47E9D-62BF-467F-9781-969B0A2D4844}" destId="{757D4B2B-680B-8742-A015-4EF7CE4951A6}" srcOrd="0" destOrd="0" presId="urn:microsoft.com/office/officeart/2005/8/layout/default"/>
    <dgm:cxn modelId="{E366B243-0325-4E4D-BB44-D03271DE3658}" type="presOf" srcId="{B46232B8-807E-4C73-A0C3-24EE4CC5C90D}" destId="{A27B37A5-B7C9-E542-9761-99877EF33FE4}" srcOrd="0" destOrd="0" presId="urn:microsoft.com/office/officeart/2005/8/layout/default"/>
    <dgm:cxn modelId="{055D0145-8179-EA47-BF11-D4D0E2CFDFE7}" type="presOf" srcId="{F0A8B601-0170-4DA8-B889-5EC8F14D48F8}" destId="{50577DF9-441E-8145-B992-0D72A6243631}" srcOrd="0" destOrd="0" presId="urn:microsoft.com/office/officeart/2005/8/layout/default"/>
    <dgm:cxn modelId="{6FFCFB7F-7E3F-5747-9FE9-CFF0F903ECE0}" type="presOf" srcId="{53528AE9-D7D9-412B-BB09-81FC9BA46BA7}" destId="{CD010184-E02A-3542-A685-33F9D15E363E}" srcOrd="0" destOrd="0" presId="urn:microsoft.com/office/officeart/2005/8/layout/default"/>
    <dgm:cxn modelId="{9797688C-667D-2242-91E6-2E203E235539}" type="presOf" srcId="{77411EAD-38C3-495E-9928-B10FBEEC05BD}" destId="{CD7D45AA-844A-A848-B94C-4B373E77AC26}" srcOrd="0" destOrd="0" presId="urn:microsoft.com/office/officeart/2005/8/layout/default"/>
    <dgm:cxn modelId="{D555BDA1-E81E-5D4E-B22B-80E756DABF3F}" type="presOf" srcId="{F2B5FF1F-4380-4C25-B224-BD24A6E075D9}" destId="{8C5C161E-4DA6-C641-A307-5C84E7860178}" srcOrd="0" destOrd="0" presId="urn:microsoft.com/office/officeart/2005/8/layout/default"/>
    <dgm:cxn modelId="{013F54A6-A645-459C-8747-507885C066B6}" srcId="{77411EAD-38C3-495E-9928-B10FBEEC05BD}" destId="{F0A8B601-0170-4DA8-B889-5EC8F14D48F8}" srcOrd="3" destOrd="0" parTransId="{8747DC74-3E14-4EF8-A88A-EFD39A279A2D}" sibTransId="{43554D0C-1CC4-4489-9160-F679BF7B03C9}"/>
    <dgm:cxn modelId="{2EB336DE-C799-4736-B250-61716645A705}" srcId="{77411EAD-38C3-495E-9928-B10FBEEC05BD}" destId="{F2B5FF1F-4380-4C25-B224-BD24A6E075D9}" srcOrd="4" destOrd="0" parTransId="{F3924A45-D970-4417-B838-2DFE113333C8}" sibTransId="{3ACD4DA9-AF01-461A-83BC-F1E950E6138A}"/>
    <dgm:cxn modelId="{F5FF63F1-8F5B-9448-ABA4-2AC7299F8B3A}" type="presOf" srcId="{5D236102-5595-4AE0-8A3A-3BECD697C67F}" destId="{06DDD6CD-DEFD-2445-B542-CB260DB9AC43}" srcOrd="0" destOrd="0" presId="urn:microsoft.com/office/officeart/2005/8/layout/default"/>
    <dgm:cxn modelId="{04C3B521-C2F7-3B4D-A8E9-BE1B28415681}" type="presParOf" srcId="{CD7D45AA-844A-A848-B94C-4B373E77AC26}" destId="{A27B37A5-B7C9-E542-9761-99877EF33FE4}" srcOrd="0" destOrd="0" presId="urn:microsoft.com/office/officeart/2005/8/layout/default"/>
    <dgm:cxn modelId="{CF8B6DA8-7256-4A4C-8F3F-EA9046B22CF5}" type="presParOf" srcId="{CD7D45AA-844A-A848-B94C-4B373E77AC26}" destId="{528A3693-919E-8E4C-8DC5-B5A261579BFE}" srcOrd="1" destOrd="0" presId="urn:microsoft.com/office/officeart/2005/8/layout/default"/>
    <dgm:cxn modelId="{5E781DFB-43EA-DA4A-88D5-B63B3B8F78EF}" type="presParOf" srcId="{CD7D45AA-844A-A848-B94C-4B373E77AC26}" destId="{06DDD6CD-DEFD-2445-B542-CB260DB9AC43}" srcOrd="2" destOrd="0" presId="urn:microsoft.com/office/officeart/2005/8/layout/default"/>
    <dgm:cxn modelId="{EB8ECFD1-8112-354E-904A-958F4E06B275}" type="presParOf" srcId="{CD7D45AA-844A-A848-B94C-4B373E77AC26}" destId="{0A55DCCE-FB17-6848-A475-EC63922354D9}" srcOrd="3" destOrd="0" presId="urn:microsoft.com/office/officeart/2005/8/layout/default"/>
    <dgm:cxn modelId="{F8364444-EDAB-1C4C-97E7-D536BF9792F9}" type="presParOf" srcId="{CD7D45AA-844A-A848-B94C-4B373E77AC26}" destId="{CD010184-E02A-3542-A685-33F9D15E363E}" srcOrd="4" destOrd="0" presId="urn:microsoft.com/office/officeart/2005/8/layout/default"/>
    <dgm:cxn modelId="{02A5B8B4-B7F8-BB41-9CC6-5E30266DAD25}" type="presParOf" srcId="{CD7D45AA-844A-A848-B94C-4B373E77AC26}" destId="{A29526EB-3C93-2C44-911C-FF6F7708AE29}" srcOrd="5" destOrd="0" presId="urn:microsoft.com/office/officeart/2005/8/layout/default"/>
    <dgm:cxn modelId="{B2DDEE12-B279-544D-B390-8BE2B9C126BD}" type="presParOf" srcId="{CD7D45AA-844A-A848-B94C-4B373E77AC26}" destId="{50577DF9-441E-8145-B992-0D72A6243631}" srcOrd="6" destOrd="0" presId="urn:microsoft.com/office/officeart/2005/8/layout/default"/>
    <dgm:cxn modelId="{967CE320-02C9-8A4B-A914-9BF97C19BD41}" type="presParOf" srcId="{CD7D45AA-844A-A848-B94C-4B373E77AC26}" destId="{0FB7F64D-2C05-3D41-A0AC-AD428588CA39}" srcOrd="7" destOrd="0" presId="urn:microsoft.com/office/officeart/2005/8/layout/default"/>
    <dgm:cxn modelId="{4B9B75DB-7883-3347-AB7B-22BF6D5A3094}" type="presParOf" srcId="{CD7D45AA-844A-A848-B94C-4B373E77AC26}" destId="{8C5C161E-4DA6-C641-A307-5C84E7860178}" srcOrd="8" destOrd="0" presId="urn:microsoft.com/office/officeart/2005/8/layout/default"/>
    <dgm:cxn modelId="{D89E90BF-B002-1845-AC14-F610CBD48492}" type="presParOf" srcId="{CD7D45AA-844A-A848-B94C-4B373E77AC26}" destId="{9F5131ED-7116-6240-88D4-D4D245F3C6F1}" srcOrd="9" destOrd="0" presId="urn:microsoft.com/office/officeart/2005/8/layout/default"/>
    <dgm:cxn modelId="{F9B1DFD6-B8DF-A048-AAF7-2C49272371DF}" type="presParOf" srcId="{CD7D45AA-844A-A848-B94C-4B373E77AC26}" destId="{757D4B2B-680B-8742-A015-4EF7CE4951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29AAC-077B-40E4-B1C3-3C1B52460E5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08E6CD-3415-48C7-89D0-40250F5CFF18}">
      <dgm:prSet/>
      <dgm:spPr/>
      <dgm:t>
        <a:bodyPr/>
        <a:lstStyle/>
        <a:p>
          <a:r>
            <a:rPr lang="en-US"/>
            <a:t>Taster</a:t>
          </a:r>
        </a:p>
      </dgm:t>
    </dgm:pt>
    <dgm:pt modelId="{7A8F3592-172A-4B9C-A9A2-5C6FC3F81A02}" type="parTrans" cxnId="{E586060A-BF5C-4D62-B786-4471C3DD0875}">
      <dgm:prSet/>
      <dgm:spPr/>
      <dgm:t>
        <a:bodyPr/>
        <a:lstStyle/>
        <a:p>
          <a:endParaRPr lang="en-US"/>
        </a:p>
      </dgm:t>
    </dgm:pt>
    <dgm:pt modelId="{3CC7EB76-35C2-41C3-A1E0-DE915FDEBB82}" type="sibTrans" cxnId="{E586060A-BF5C-4D62-B786-4471C3DD0875}">
      <dgm:prSet/>
      <dgm:spPr/>
      <dgm:t>
        <a:bodyPr/>
        <a:lstStyle/>
        <a:p>
          <a:endParaRPr lang="en-US"/>
        </a:p>
      </dgm:t>
    </dgm:pt>
    <dgm:pt modelId="{0E36E141-EB0E-430C-B528-C2D232873345}">
      <dgm:prSet/>
      <dgm:spPr/>
      <dgm:t>
        <a:bodyPr/>
        <a:lstStyle/>
        <a:p>
          <a:r>
            <a:rPr lang="en-US"/>
            <a:t>Publication</a:t>
          </a:r>
        </a:p>
      </dgm:t>
    </dgm:pt>
    <dgm:pt modelId="{222F551E-E065-48C0-90F9-69DC7E6646AE}" type="parTrans" cxnId="{EFDA0B22-D6A2-4B66-AAC2-E41A46E5CBD1}">
      <dgm:prSet/>
      <dgm:spPr/>
      <dgm:t>
        <a:bodyPr/>
        <a:lstStyle/>
        <a:p>
          <a:endParaRPr lang="en-US"/>
        </a:p>
      </dgm:t>
    </dgm:pt>
    <dgm:pt modelId="{0260A58D-77D5-4B90-A921-8C814C02475A}" type="sibTrans" cxnId="{EFDA0B22-D6A2-4B66-AAC2-E41A46E5CBD1}">
      <dgm:prSet/>
      <dgm:spPr/>
      <dgm:t>
        <a:bodyPr/>
        <a:lstStyle/>
        <a:p>
          <a:endParaRPr lang="en-US"/>
        </a:p>
      </dgm:t>
    </dgm:pt>
    <dgm:pt modelId="{65062EB3-BFDD-498F-B834-23B37D19815E}">
      <dgm:prSet/>
      <dgm:spPr/>
      <dgm:t>
        <a:bodyPr/>
        <a:lstStyle/>
        <a:p>
          <a:r>
            <a:rPr lang="en-US"/>
            <a:t>Research </a:t>
          </a:r>
        </a:p>
      </dgm:t>
    </dgm:pt>
    <dgm:pt modelId="{024614E4-7D6A-4766-B1A3-F4930A7DA118}" type="parTrans" cxnId="{9A9C6C9F-99DD-4F6B-A91D-0D97DE86AFAB}">
      <dgm:prSet/>
      <dgm:spPr/>
      <dgm:t>
        <a:bodyPr/>
        <a:lstStyle/>
        <a:p>
          <a:endParaRPr lang="en-US"/>
        </a:p>
      </dgm:t>
    </dgm:pt>
    <dgm:pt modelId="{2713B2FB-A52C-4CBD-8D98-DACFE3177079}" type="sibTrans" cxnId="{9A9C6C9F-99DD-4F6B-A91D-0D97DE86AFAB}">
      <dgm:prSet/>
      <dgm:spPr/>
      <dgm:t>
        <a:bodyPr/>
        <a:lstStyle/>
        <a:p>
          <a:endParaRPr lang="en-US"/>
        </a:p>
      </dgm:t>
    </dgm:pt>
    <dgm:pt modelId="{64F4CCE2-9998-442F-BA9B-EFF56F881384}">
      <dgm:prSet/>
      <dgm:spPr/>
      <dgm:t>
        <a:bodyPr/>
        <a:lstStyle/>
        <a:p>
          <a:r>
            <a:rPr lang="en-US"/>
            <a:t>Procedure </a:t>
          </a:r>
        </a:p>
      </dgm:t>
    </dgm:pt>
    <dgm:pt modelId="{66B0294C-C6DC-4B14-B3A2-DE543289D858}" type="parTrans" cxnId="{5D4752DB-2365-4715-9589-B05111627BA1}">
      <dgm:prSet/>
      <dgm:spPr/>
      <dgm:t>
        <a:bodyPr/>
        <a:lstStyle/>
        <a:p>
          <a:endParaRPr lang="en-US"/>
        </a:p>
      </dgm:t>
    </dgm:pt>
    <dgm:pt modelId="{4E7D3DCE-C9B3-4C11-8397-CAC082FC9A71}" type="sibTrans" cxnId="{5D4752DB-2365-4715-9589-B05111627BA1}">
      <dgm:prSet/>
      <dgm:spPr/>
      <dgm:t>
        <a:bodyPr/>
        <a:lstStyle/>
        <a:p>
          <a:endParaRPr lang="en-US"/>
        </a:p>
      </dgm:t>
    </dgm:pt>
    <dgm:pt modelId="{2660521E-77F0-4B8E-8887-D0E66DC2F53E}">
      <dgm:prSet/>
      <dgm:spPr/>
      <dgm:t>
        <a:bodyPr/>
        <a:lstStyle/>
        <a:p>
          <a:r>
            <a:rPr lang="en-US"/>
            <a:t>Exam </a:t>
          </a:r>
        </a:p>
      </dgm:t>
    </dgm:pt>
    <dgm:pt modelId="{E4A9AA10-6206-465D-AE91-A957D860A190}" type="parTrans" cxnId="{5EC83810-D37F-445C-8495-E5435263524E}">
      <dgm:prSet/>
      <dgm:spPr/>
      <dgm:t>
        <a:bodyPr/>
        <a:lstStyle/>
        <a:p>
          <a:endParaRPr lang="en-US"/>
        </a:p>
      </dgm:t>
    </dgm:pt>
    <dgm:pt modelId="{E99EFCBD-6B34-49C8-ACA9-B64DF2C5262F}" type="sibTrans" cxnId="{5EC83810-D37F-445C-8495-E5435263524E}">
      <dgm:prSet/>
      <dgm:spPr/>
      <dgm:t>
        <a:bodyPr/>
        <a:lstStyle/>
        <a:p>
          <a:endParaRPr lang="en-US"/>
        </a:p>
      </dgm:t>
    </dgm:pt>
    <dgm:pt modelId="{0B905FD9-E477-475D-A451-96E57BED96B3}">
      <dgm:prSet/>
      <dgm:spPr/>
      <dgm:t>
        <a:bodyPr/>
        <a:lstStyle/>
        <a:p>
          <a:r>
            <a:rPr lang="en-US"/>
            <a:t>Course</a:t>
          </a:r>
        </a:p>
      </dgm:t>
    </dgm:pt>
    <dgm:pt modelId="{3179ED46-3CD3-42C5-8D2C-F98DD32A8663}" type="parTrans" cxnId="{65720558-19A4-4E26-A4C6-29B12F3D023C}">
      <dgm:prSet/>
      <dgm:spPr/>
      <dgm:t>
        <a:bodyPr/>
        <a:lstStyle/>
        <a:p>
          <a:endParaRPr lang="en-US"/>
        </a:p>
      </dgm:t>
    </dgm:pt>
    <dgm:pt modelId="{A33F8692-E4C9-4853-B7C3-AF64E96DAD95}" type="sibTrans" cxnId="{65720558-19A4-4E26-A4C6-29B12F3D023C}">
      <dgm:prSet/>
      <dgm:spPr/>
      <dgm:t>
        <a:bodyPr/>
        <a:lstStyle/>
        <a:p>
          <a:endParaRPr lang="en-US"/>
        </a:p>
      </dgm:t>
    </dgm:pt>
    <dgm:pt modelId="{0DDF4742-301E-4F26-B9F0-7E1C88C3F348}">
      <dgm:prSet/>
      <dgm:spPr/>
      <dgm:t>
        <a:bodyPr/>
        <a:lstStyle/>
        <a:p>
          <a:r>
            <a:rPr lang="en-US"/>
            <a:t>Interesting case </a:t>
          </a:r>
        </a:p>
      </dgm:t>
    </dgm:pt>
    <dgm:pt modelId="{F3D59C51-46D1-4F82-BD21-23777C6ED43C}" type="parTrans" cxnId="{D3BC0C10-9F1D-483F-83DD-36B5268487E4}">
      <dgm:prSet/>
      <dgm:spPr/>
      <dgm:t>
        <a:bodyPr/>
        <a:lstStyle/>
        <a:p>
          <a:endParaRPr lang="en-US"/>
        </a:p>
      </dgm:t>
    </dgm:pt>
    <dgm:pt modelId="{39000764-BCCD-4AE6-836D-EF190809B35B}" type="sibTrans" cxnId="{D3BC0C10-9F1D-483F-83DD-36B5268487E4}">
      <dgm:prSet/>
      <dgm:spPr/>
      <dgm:t>
        <a:bodyPr/>
        <a:lstStyle/>
        <a:p>
          <a:endParaRPr lang="en-US"/>
        </a:p>
      </dgm:t>
    </dgm:pt>
    <dgm:pt modelId="{22EE5A7F-1DDD-470A-8480-B7C476762191}">
      <dgm:prSet/>
      <dgm:spPr/>
      <dgm:t>
        <a:bodyPr/>
        <a:lstStyle/>
        <a:p>
          <a:r>
            <a:rPr lang="en-US"/>
            <a:t>Career planning</a:t>
          </a:r>
        </a:p>
      </dgm:t>
    </dgm:pt>
    <dgm:pt modelId="{C2B64BBE-F90F-4C22-9A7F-0BE6B7129CAE}" type="parTrans" cxnId="{DC7AAEE6-75A3-4B97-8C6B-E22C8223216C}">
      <dgm:prSet/>
      <dgm:spPr/>
      <dgm:t>
        <a:bodyPr/>
        <a:lstStyle/>
        <a:p>
          <a:endParaRPr lang="en-US"/>
        </a:p>
      </dgm:t>
    </dgm:pt>
    <dgm:pt modelId="{89F6285A-6625-41E5-8571-3D8A015F26AF}" type="sibTrans" cxnId="{DC7AAEE6-75A3-4B97-8C6B-E22C8223216C}">
      <dgm:prSet/>
      <dgm:spPr/>
      <dgm:t>
        <a:bodyPr/>
        <a:lstStyle/>
        <a:p>
          <a:endParaRPr lang="en-US"/>
        </a:p>
      </dgm:t>
    </dgm:pt>
    <dgm:pt modelId="{2DF6D162-E36F-4AD6-9CFA-60A7DD7B0DC4}">
      <dgm:prSet/>
      <dgm:spPr/>
      <dgm:t>
        <a:bodyPr/>
        <a:lstStyle/>
        <a:p>
          <a:r>
            <a:rPr lang="en-US"/>
            <a:t>Extra-curricular achievement </a:t>
          </a:r>
        </a:p>
      </dgm:t>
    </dgm:pt>
    <dgm:pt modelId="{72F3CF5A-172C-4A5F-A794-565BC00C8A10}" type="parTrans" cxnId="{6D0D1245-CD26-43F4-8DAD-D216372D33C1}">
      <dgm:prSet/>
      <dgm:spPr/>
      <dgm:t>
        <a:bodyPr/>
        <a:lstStyle/>
        <a:p>
          <a:endParaRPr lang="en-US"/>
        </a:p>
      </dgm:t>
    </dgm:pt>
    <dgm:pt modelId="{31FE6EB6-EE19-4BF3-A057-EE8564132BE1}" type="sibTrans" cxnId="{6D0D1245-CD26-43F4-8DAD-D216372D33C1}">
      <dgm:prSet/>
      <dgm:spPr/>
      <dgm:t>
        <a:bodyPr/>
        <a:lstStyle/>
        <a:p>
          <a:endParaRPr lang="en-US"/>
        </a:p>
      </dgm:t>
    </dgm:pt>
    <dgm:pt modelId="{CC57C83F-AFE9-49A1-AF2C-59723B4BAA7A}">
      <dgm:prSet/>
      <dgm:spPr/>
      <dgm:t>
        <a:bodyPr/>
        <a:lstStyle/>
        <a:p>
          <a:r>
            <a:rPr lang="en-US"/>
            <a:t>Reflection on Enhance Activities and Learning (REAL) </a:t>
          </a:r>
        </a:p>
      </dgm:t>
    </dgm:pt>
    <dgm:pt modelId="{E80DA7C6-D2C6-4D14-B1E3-B252E6428533}" type="parTrans" cxnId="{33C53EC2-B823-49B5-B0F8-02824CC089F2}">
      <dgm:prSet/>
      <dgm:spPr/>
      <dgm:t>
        <a:bodyPr/>
        <a:lstStyle/>
        <a:p>
          <a:endParaRPr lang="en-US"/>
        </a:p>
      </dgm:t>
    </dgm:pt>
    <dgm:pt modelId="{B9036B24-3628-458E-81D8-109CC62C216E}" type="sibTrans" cxnId="{33C53EC2-B823-49B5-B0F8-02824CC089F2}">
      <dgm:prSet/>
      <dgm:spPr/>
      <dgm:t>
        <a:bodyPr/>
        <a:lstStyle/>
        <a:p>
          <a:endParaRPr lang="en-US"/>
        </a:p>
      </dgm:t>
    </dgm:pt>
    <dgm:pt modelId="{CF2778CB-112E-3A4C-BCCD-887ED3B254B5}" type="pres">
      <dgm:prSet presAssocID="{D5229AAC-077B-40E4-B1C3-3C1B52460E53}" presName="linear" presStyleCnt="0">
        <dgm:presLayoutVars>
          <dgm:animLvl val="lvl"/>
          <dgm:resizeHandles val="exact"/>
        </dgm:presLayoutVars>
      </dgm:prSet>
      <dgm:spPr/>
    </dgm:pt>
    <dgm:pt modelId="{4D65C326-6983-C34C-8D58-54C7573B9510}" type="pres">
      <dgm:prSet presAssocID="{1108E6CD-3415-48C7-89D0-40250F5CFF18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2117C91D-B950-B540-874C-C9AB733CDD4E}" type="pres">
      <dgm:prSet presAssocID="{3CC7EB76-35C2-41C3-A1E0-DE915FDEBB82}" presName="spacer" presStyleCnt="0"/>
      <dgm:spPr/>
    </dgm:pt>
    <dgm:pt modelId="{C531359E-4568-E54F-BE13-555CF76656DA}" type="pres">
      <dgm:prSet presAssocID="{0E36E141-EB0E-430C-B528-C2D23287334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6E05B6B1-80EF-514A-9033-924F77FB762C}" type="pres">
      <dgm:prSet presAssocID="{0260A58D-77D5-4B90-A921-8C814C02475A}" presName="spacer" presStyleCnt="0"/>
      <dgm:spPr/>
    </dgm:pt>
    <dgm:pt modelId="{2FD777A5-0815-7D49-A379-515D3964DC5A}" type="pres">
      <dgm:prSet presAssocID="{65062EB3-BFDD-498F-B834-23B37D19815E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6938707D-698C-844B-8DA0-FFC05FA0C80A}" type="pres">
      <dgm:prSet presAssocID="{2713B2FB-A52C-4CBD-8D98-DACFE3177079}" presName="spacer" presStyleCnt="0"/>
      <dgm:spPr/>
    </dgm:pt>
    <dgm:pt modelId="{0356F43B-4AE4-0D4B-8B0C-EE40D85879E1}" type="pres">
      <dgm:prSet presAssocID="{64F4CCE2-9998-442F-BA9B-EFF56F88138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094A56F-A258-B14F-A9D2-9218D8D207F9}" type="pres">
      <dgm:prSet presAssocID="{4E7D3DCE-C9B3-4C11-8397-CAC082FC9A71}" presName="spacer" presStyleCnt="0"/>
      <dgm:spPr/>
    </dgm:pt>
    <dgm:pt modelId="{2C223F13-0EBC-CC49-A484-904BA4CC8FC6}" type="pres">
      <dgm:prSet presAssocID="{2660521E-77F0-4B8E-8887-D0E66DC2F53E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6D50D773-CD29-DA45-8F0C-B43E15D35CD9}" type="pres">
      <dgm:prSet presAssocID="{E99EFCBD-6B34-49C8-ACA9-B64DF2C5262F}" presName="spacer" presStyleCnt="0"/>
      <dgm:spPr/>
    </dgm:pt>
    <dgm:pt modelId="{3E7420A8-FEE7-FC47-B185-B00D43D40D5C}" type="pres">
      <dgm:prSet presAssocID="{0B905FD9-E477-475D-A451-96E57BED96B3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72BF9A4D-4895-BA4A-A30F-AE17B439A484}" type="pres">
      <dgm:prSet presAssocID="{A33F8692-E4C9-4853-B7C3-AF64E96DAD95}" presName="spacer" presStyleCnt="0"/>
      <dgm:spPr/>
    </dgm:pt>
    <dgm:pt modelId="{9E43B251-AF6A-D044-9364-3343584986E6}" type="pres">
      <dgm:prSet presAssocID="{0DDF4742-301E-4F26-B9F0-7E1C88C3F348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C4F65FA7-F5CD-794D-89DD-371C3E77A32A}" type="pres">
      <dgm:prSet presAssocID="{39000764-BCCD-4AE6-836D-EF190809B35B}" presName="spacer" presStyleCnt="0"/>
      <dgm:spPr/>
    </dgm:pt>
    <dgm:pt modelId="{CC5AC187-3838-1C4F-A155-36B21137C588}" type="pres">
      <dgm:prSet presAssocID="{22EE5A7F-1DDD-470A-8480-B7C476762191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C60C6941-EFAA-D049-86AD-9E61D10C22C8}" type="pres">
      <dgm:prSet presAssocID="{89F6285A-6625-41E5-8571-3D8A015F26AF}" presName="spacer" presStyleCnt="0"/>
      <dgm:spPr/>
    </dgm:pt>
    <dgm:pt modelId="{79F649D8-3E0C-D547-B3D2-D6FF69F2F36B}" type="pres">
      <dgm:prSet presAssocID="{2DF6D162-E36F-4AD6-9CFA-60A7DD7B0DC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C128251-7AEA-D241-ADB8-8E4C4FD236C3}" type="pres">
      <dgm:prSet presAssocID="{31FE6EB6-EE19-4BF3-A057-EE8564132BE1}" presName="spacer" presStyleCnt="0"/>
      <dgm:spPr/>
    </dgm:pt>
    <dgm:pt modelId="{B568A627-827C-444E-AA25-12F3FDC7CFED}" type="pres">
      <dgm:prSet presAssocID="{CC57C83F-AFE9-49A1-AF2C-59723B4BAA7A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E586060A-BF5C-4D62-B786-4471C3DD0875}" srcId="{D5229AAC-077B-40E4-B1C3-3C1B52460E53}" destId="{1108E6CD-3415-48C7-89D0-40250F5CFF18}" srcOrd="0" destOrd="0" parTransId="{7A8F3592-172A-4B9C-A9A2-5C6FC3F81A02}" sibTransId="{3CC7EB76-35C2-41C3-A1E0-DE915FDEBB82}"/>
    <dgm:cxn modelId="{D3BC0C10-9F1D-483F-83DD-36B5268487E4}" srcId="{D5229AAC-077B-40E4-B1C3-3C1B52460E53}" destId="{0DDF4742-301E-4F26-B9F0-7E1C88C3F348}" srcOrd="6" destOrd="0" parTransId="{F3D59C51-46D1-4F82-BD21-23777C6ED43C}" sibTransId="{39000764-BCCD-4AE6-836D-EF190809B35B}"/>
    <dgm:cxn modelId="{5EC83810-D37F-445C-8495-E5435263524E}" srcId="{D5229AAC-077B-40E4-B1C3-3C1B52460E53}" destId="{2660521E-77F0-4B8E-8887-D0E66DC2F53E}" srcOrd="4" destOrd="0" parTransId="{E4A9AA10-6206-465D-AE91-A957D860A190}" sibTransId="{E99EFCBD-6B34-49C8-ACA9-B64DF2C5262F}"/>
    <dgm:cxn modelId="{8702691C-6B2B-1B4A-960E-5412417E973B}" type="presOf" srcId="{22EE5A7F-1DDD-470A-8480-B7C476762191}" destId="{CC5AC187-3838-1C4F-A155-36B21137C588}" srcOrd="0" destOrd="0" presId="urn:microsoft.com/office/officeart/2005/8/layout/vList2"/>
    <dgm:cxn modelId="{A672D01D-2174-7547-8783-AA027051C196}" type="presOf" srcId="{65062EB3-BFDD-498F-B834-23B37D19815E}" destId="{2FD777A5-0815-7D49-A379-515D3964DC5A}" srcOrd="0" destOrd="0" presId="urn:microsoft.com/office/officeart/2005/8/layout/vList2"/>
    <dgm:cxn modelId="{EFDA0B22-D6A2-4B66-AAC2-E41A46E5CBD1}" srcId="{D5229AAC-077B-40E4-B1C3-3C1B52460E53}" destId="{0E36E141-EB0E-430C-B528-C2D232873345}" srcOrd="1" destOrd="0" parTransId="{222F551E-E065-48C0-90F9-69DC7E6646AE}" sibTransId="{0260A58D-77D5-4B90-A921-8C814C02475A}"/>
    <dgm:cxn modelId="{6D0D1245-CD26-43F4-8DAD-D216372D33C1}" srcId="{D5229AAC-077B-40E4-B1C3-3C1B52460E53}" destId="{2DF6D162-E36F-4AD6-9CFA-60A7DD7B0DC4}" srcOrd="8" destOrd="0" parTransId="{72F3CF5A-172C-4A5F-A794-565BC00C8A10}" sibTransId="{31FE6EB6-EE19-4BF3-A057-EE8564132BE1}"/>
    <dgm:cxn modelId="{65720558-19A4-4E26-A4C6-29B12F3D023C}" srcId="{D5229AAC-077B-40E4-B1C3-3C1B52460E53}" destId="{0B905FD9-E477-475D-A451-96E57BED96B3}" srcOrd="5" destOrd="0" parTransId="{3179ED46-3CD3-42C5-8D2C-F98DD32A8663}" sibTransId="{A33F8692-E4C9-4853-B7C3-AF64E96DAD95}"/>
    <dgm:cxn modelId="{BCB90A6C-6293-2F4D-9C56-369ED9109389}" type="presOf" srcId="{CC57C83F-AFE9-49A1-AF2C-59723B4BAA7A}" destId="{B568A627-827C-444E-AA25-12F3FDC7CFED}" srcOrd="0" destOrd="0" presId="urn:microsoft.com/office/officeart/2005/8/layout/vList2"/>
    <dgm:cxn modelId="{C08D8B82-DEA6-0A40-AF12-143A021DCDA6}" type="presOf" srcId="{0E36E141-EB0E-430C-B528-C2D232873345}" destId="{C531359E-4568-E54F-BE13-555CF76656DA}" srcOrd="0" destOrd="0" presId="urn:microsoft.com/office/officeart/2005/8/layout/vList2"/>
    <dgm:cxn modelId="{244DC591-EB48-8243-B07E-2B8C7CE2AE2D}" type="presOf" srcId="{2660521E-77F0-4B8E-8887-D0E66DC2F53E}" destId="{2C223F13-0EBC-CC49-A484-904BA4CC8FC6}" srcOrd="0" destOrd="0" presId="urn:microsoft.com/office/officeart/2005/8/layout/vList2"/>
    <dgm:cxn modelId="{5A8DF096-C3DF-644E-BA76-90E17AECC8B5}" type="presOf" srcId="{0DDF4742-301E-4F26-B9F0-7E1C88C3F348}" destId="{9E43B251-AF6A-D044-9364-3343584986E6}" srcOrd="0" destOrd="0" presId="urn:microsoft.com/office/officeart/2005/8/layout/vList2"/>
    <dgm:cxn modelId="{F7B50A9C-975F-3C4D-B617-778198D141CC}" type="presOf" srcId="{1108E6CD-3415-48C7-89D0-40250F5CFF18}" destId="{4D65C326-6983-C34C-8D58-54C7573B9510}" srcOrd="0" destOrd="0" presId="urn:microsoft.com/office/officeart/2005/8/layout/vList2"/>
    <dgm:cxn modelId="{9A9C6C9F-99DD-4F6B-A91D-0D97DE86AFAB}" srcId="{D5229AAC-077B-40E4-B1C3-3C1B52460E53}" destId="{65062EB3-BFDD-498F-B834-23B37D19815E}" srcOrd="2" destOrd="0" parTransId="{024614E4-7D6A-4766-B1A3-F4930A7DA118}" sibTransId="{2713B2FB-A52C-4CBD-8D98-DACFE3177079}"/>
    <dgm:cxn modelId="{2D77A3AB-FDC9-2145-BE97-4A8C3BFD5DF4}" type="presOf" srcId="{0B905FD9-E477-475D-A451-96E57BED96B3}" destId="{3E7420A8-FEE7-FC47-B185-B00D43D40D5C}" srcOrd="0" destOrd="0" presId="urn:microsoft.com/office/officeart/2005/8/layout/vList2"/>
    <dgm:cxn modelId="{33C53EC2-B823-49B5-B0F8-02824CC089F2}" srcId="{D5229AAC-077B-40E4-B1C3-3C1B52460E53}" destId="{CC57C83F-AFE9-49A1-AF2C-59723B4BAA7A}" srcOrd="9" destOrd="0" parTransId="{E80DA7C6-D2C6-4D14-B1E3-B252E6428533}" sibTransId="{B9036B24-3628-458E-81D8-109CC62C216E}"/>
    <dgm:cxn modelId="{4735D4C3-EBCB-6C46-8EA0-91AFBDFB9A74}" type="presOf" srcId="{D5229AAC-077B-40E4-B1C3-3C1B52460E53}" destId="{CF2778CB-112E-3A4C-BCCD-887ED3B254B5}" srcOrd="0" destOrd="0" presId="urn:microsoft.com/office/officeart/2005/8/layout/vList2"/>
    <dgm:cxn modelId="{5D4752DB-2365-4715-9589-B05111627BA1}" srcId="{D5229AAC-077B-40E4-B1C3-3C1B52460E53}" destId="{64F4CCE2-9998-442F-BA9B-EFF56F881384}" srcOrd="3" destOrd="0" parTransId="{66B0294C-C6DC-4B14-B3A2-DE543289D858}" sibTransId="{4E7D3DCE-C9B3-4C11-8397-CAC082FC9A71}"/>
    <dgm:cxn modelId="{F79EEFE3-84E9-A349-B06C-CF056D64FC96}" type="presOf" srcId="{64F4CCE2-9998-442F-BA9B-EFF56F881384}" destId="{0356F43B-4AE4-0D4B-8B0C-EE40D85879E1}" srcOrd="0" destOrd="0" presId="urn:microsoft.com/office/officeart/2005/8/layout/vList2"/>
    <dgm:cxn modelId="{DC7AAEE6-75A3-4B97-8C6B-E22C8223216C}" srcId="{D5229AAC-077B-40E4-B1C3-3C1B52460E53}" destId="{22EE5A7F-1DDD-470A-8480-B7C476762191}" srcOrd="7" destOrd="0" parTransId="{C2B64BBE-F90F-4C22-9A7F-0BE6B7129CAE}" sibTransId="{89F6285A-6625-41E5-8571-3D8A015F26AF}"/>
    <dgm:cxn modelId="{0FC9A9E8-230B-E448-A1A9-39DFBA68F9B9}" type="presOf" srcId="{2DF6D162-E36F-4AD6-9CFA-60A7DD7B0DC4}" destId="{79F649D8-3E0C-D547-B3D2-D6FF69F2F36B}" srcOrd="0" destOrd="0" presId="urn:microsoft.com/office/officeart/2005/8/layout/vList2"/>
    <dgm:cxn modelId="{BD104143-19C7-7940-AB78-0D0D5F284188}" type="presParOf" srcId="{CF2778CB-112E-3A4C-BCCD-887ED3B254B5}" destId="{4D65C326-6983-C34C-8D58-54C7573B9510}" srcOrd="0" destOrd="0" presId="urn:microsoft.com/office/officeart/2005/8/layout/vList2"/>
    <dgm:cxn modelId="{E6B057C5-FBBA-5F42-B5BC-03D71749C945}" type="presParOf" srcId="{CF2778CB-112E-3A4C-BCCD-887ED3B254B5}" destId="{2117C91D-B950-B540-874C-C9AB733CDD4E}" srcOrd="1" destOrd="0" presId="urn:microsoft.com/office/officeart/2005/8/layout/vList2"/>
    <dgm:cxn modelId="{49757569-D9F3-A441-AF1B-A76F167448F5}" type="presParOf" srcId="{CF2778CB-112E-3A4C-BCCD-887ED3B254B5}" destId="{C531359E-4568-E54F-BE13-555CF76656DA}" srcOrd="2" destOrd="0" presId="urn:microsoft.com/office/officeart/2005/8/layout/vList2"/>
    <dgm:cxn modelId="{D2ADF869-99D7-F04D-9489-337D12528C5C}" type="presParOf" srcId="{CF2778CB-112E-3A4C-BCCD-887ED3B254B5}" destId="{6E05B6B1-80EF-514A-9033-924F77FB762C}" srcOrd="3" destOrd="0" presId="urn:microsoft.com/office/officeart/2005/8/layout/vList2"/>
    <dgm:cxn modelId="{EC1BEC3F-1081-ED4A-804C-EA294A291FE3}" type="presParOf" srcId="{CF2778CB-112E-3A4C-BCCD-887ED3B254B5}" destId="{2FD777A5-0815-7D49-A379-515D3964DC5A}" srcOrd="4" destOrd="0" presId="urn:microsoft.com/office/officeart/2005/8/layout/vList2"/>
    <dgm:cxn modelId="{ED82B962-5D13-B449-B7DF-BF1A6CFD452E}" type="presParOf" srcId="{CF2778CB-112E-3A4C-BCCD-887ED3B254B5}" destId="{6938707D-698C-844B-8DA0-FFC05FA0C80A}" srcOrd="5" destOrd="0" presId="urn:microsoft.com/office/officeart/2005/8/layout/vList2"/>
    <dgm:cxn modelId="{2A751913-3B62-E544-9867-D325679ED841}" type="presParOf" srcId="{CF2778CB-112E-3A4C-BCCD-887ED3B254B5}" destId="{0356F43B-4AE4-0D4B-8B0C-EE40D85879E1}" srcOrd="6" destOrd="0" presId="urn:microsoft.com/office/officeart/2005/8/layout/vList2"/>
    <dgm:cxn modelId="{7054B8E9-A2F8-4540-AB1E-FECC7A4ADDFE}" type="presParOf" srcId="{CF2778CB-112E-3A4C-BCCD-887ED3B254B5}" destId="{A094A56F-A258-B14F-A9D2-9218D8D207F9}" srcOrd="7" destOrd="0" presId="urn:microsoft.com/office/officeart/2005/8/layout/vList2"/>
    <dgm:cxn modelId="{A33E61C5-AD10-8A4F-91EB-5B87EEA13C3E}" type="presParOf" srcId="{CF2778CB-112E-3A4C-BCCD-887ED3B254B5}" destId="{2C223F13-0EBC-CC49-A484-904BA4CC8FC6}" srcOrd="8" destOrd="0" presId="urn:microsoft.com/office/officeart/2005/8/layout/vList2"/>
    <dgm:cxn modelId="{4F6B5596-5478-3046-BE5D-455B5774154D}" type="presParOf" srcId="{CF2778CB-112E-3A4C-BCCD-887ED3B254B5}" destId="{6D50D773-CD29-DA45-8F0C-B43E15D35CD9}" srcOrd="9" destOrd="0" presId="urn:microsoft.com/office/officeart/2005/8/layout/vList2"/>
    <dgm:cxn modelId="{F5E65729-DEBD-044F-97A5-E4F53B917900}" type="presParOf" srcId="{CF2778CB-112E-3A4C-BCCD-887ED3B254B5}" destId="{3E7420A8-FEE7-FC47-B185-B00D43D40D5C}" srcOrd="10" destOrd="0" presId="urn:microsoft.com/office/officeart/2005/8/layout/vList2"/>
    <dgm:cxn modelId="{F296791E-DE22-3B49-A3D0-EEBCF7990ED3}" type="presParOf" srcId="{CF2778CB-112E-3A4C-BCCD-887ED3B254B5}" destId="{72BF9A4D-4895-BA4A-A30F-AE17B439A484}" srcOrd="11" destOrd="0" presId="urn:microsoft.com/office/officeart/2005/8/layout/vList2"/>
    <dgm:cxn modelId="{94D3C3C3-4376-D748-A369-F1657453047F}" type="presParOf" srcId="{CF2778CB-112E-3A4C-BCCD-887ED3B254B5}" destId="{9E43B251-AF6A-D044-9364-3343584986E6}" srcOrd="12" destOrd="0" presId="urn:microsoft.com/office/officeart/2005/8/layout/vList2"/>
    <dgm:cxn modelId="{F3B2F9CF-8FD2-6F48-99D1-3262AD0BAB60}" type="presParOf" srcId="{CF2778CB-112E-3A4C-BCCD-887ED3B254B5}" destId="{C4F65FA7-F5CD-794D-89DD-371C3E77A32A}" srcOrd="13" destOrd="0" presId="urn:microsoft.com/office/officeart/2005/8/layout/vList2"/>
    <dgm:cxn modelId="{F3D9F999-CB89-B948-A887-7390E8768DE5}" type="presParOf" srcId="{CF2778CB-112E-3A4C-BCCD-887ED3B254B5}" destId="{CC5AC187-3838-1C4F-A155-36B21137C588}" srcOrd="14" destOrd="0" presId="urn:microsoft.com/office/officeart/2005/8/layout/vList2"/>
    <dgm:cxn modelId="{2DFB4995-06CA-9B44-AC4D-85387AA045C8}" type="presParOf" srcId="{CF2778CB-112E-3A4C-BCCD-887ED3B254B5}" destId="{C60C6941-EFAA-D049-86AD-9E61D10C22C8}" srcOrd="15" destOrd="0" presId="urn:microsoft.com/office/officeart/2005/8/layout/vList2"/>
    <dgm:cxn modelId="{CAC4AD82-7408-674D-8DEC-9C7FFCC8D0E8}" type="presParOf" srcId="{CF2778CB-112E-3A4C-BCCD-887ED3B254B5}" destId="{79F649D8-3E0C-D547-B3D2-D6FF69F2F36B}" srcOrd="16" destOrd="0" presId="urn:microsoft.com/office/officeart/2005/8/layout/vList2"/>
    <dgm:cxn modelId="{54CA205C-FB7D-7842-B3F6-E98D2EF150B0}" type="presParOf" srcId="{CF2778CB-112E-3A4C-BCCD-887ED3B254B5}" destId="{6C128251-7AEA-D241-ADB8-8E4C4FD236C3}" srcOrd="17" destOrd="0" presId="urn:microsoft.com/office/officeart/2005/8/layout/vList2"/>
    <dgm:cxn modelId="{1BE43924-8996-004A-B8D1-118588739C69}" type="presParOf" srcId="{CF2778CB-112E-3A4C-BCCD-887ED3B254B5}" destId="{B568A627-827C-444E-AA25-12F3FDC7CFE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111A60-AAF8-4C29-BDAB-B356DB8321E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87B744F-58AC-4D1D-AA8F-577C9FD4B601}">
      <dgm:prSet/>
      <dgm:spPr/>
      <dgm:t>
        <a:bodyPr/>
        <a:lstStyle/>
        <a:p>
          <a:pPr>
            <a:defRPr cap="all"/>
          </a:pPr>
          <a:r>
            <a:rPr lang="en-US"/>
            <a:t>Engage</a:t>
          </a:r>
        </a:p>
      </dgm:t>
    </dgm:pt>
    <dgm:pt modelId="{00283106-BBBF-4473-82CC-40050FCDBD15}" type="parTrans" cxnId="{4FA608AC-E29F-4BE9-8A21-CDEAC5FD3987}">
      <dgm:prSet/>
      <dgm:spPr/>
      <dgm:t>
        <a:bodyPr/>
        <a:lstStyle/>
        <a:p>
          <a:endParaRPr lang="en-US"/>
        </a:p>
      </dgm:t>
    </dgm:pt>
    <dgm:pt modelId="{BA3ADD55-F8BE-4A76-A6EF-908A26BF1A51}" type="sibTrans" cxnId="{4FA608AC-E29F-4BE9-8A21-CDEAC5FD3987}">
      <dgm:prSet/>
      <dgm:spPr/>
      <dgm:t>
        <a:bodyPr/>
        <a:lstStyle/>
        <a:p>
          <a:endParaRPr lang="en-US"/>
        </a:p>
      </dgm:t>
    </dgm:pt>
    <dgm:pt modelId="{5238B4D1-970E-417C-A4C9-1F9B42C27E0E}">
      <dgm:prSet/>
      <dgm:spPr/>
      <dgm:t>
        <a:bodyPr/>
        <a:lstStyle/>
        <a:p>
          <a:pPr>
            <a:defRPr cap="all"/>
          </a:pPr>
          <a:r>
            <a:rPr lang="en-US"/>
            <a:t>Inspire </a:t>
          </a:r>
        </a:p>
      </dgm:t>
    </dgm:pt>
    <dgm:pt modelId="{C742D0D3-4C7C-42FA-AF97-88F14E248524}" type="parTrans" cxnId="{E46F37EB-B6ED-4697-BDE9-92F4EEAC13A3}">
      <dgm:prSet/>
      <dgm:spPr/>
      <dgm:t>
        <a:bodyPr/>
        <a:lstStyle/>
        <a:p>
          <a:endParaRPr lang="en-US"/>
        </a:p>
      </dgm:t>
    </dgm:pt>
    <dgm:pt modelId="{EA3CF841-4976-47EB-887C-C9D022B6E83F}" type="sibTrans" cxnId="{E46F37EB-B6ED-4697-BDE9-92F4EEAC13A3}">
      <dgm:prSet/>
      <dgm:spPr/>
      <dgm:t>
        <a:bodyPr/>
        <a:lstStyle/>
        <a:p>
          <a:endParaRPr lang="en-US"/>
        </a:p>
      </dgm:t>
    </dgm:pt>
    <dgm:pt modelId="{31CEED3F-3957-4586-B3AA-3BD50DDAFCE1}">
      <dgm:prSet/>
      <dgm:spPr/>
      <dgm:t>
        <a:bodyPr/>
        <a:lstStyle/>
        <a:p>
          <a:pPr>
            <a:defRPr cap="all"/>
          </a:pPr>
          <a:r>
            <a:rPr lang="en-US"/>
            <a:t>Stay on track</a:t>
          </a:r>
        </a:p>
      </dgm:t>
    </dgm:pt>
    <dgm:pt modelId="{6A63DB2D-BDBB-4562-AF99-141B3FD284F9}" type="parTrans" cxnId="{31A1A14F-6B1D-49D0-A8C1-04BDE44D47A1}">
      <dgm:prSet/>
      <dgm:spPr/>
      <dgm:t>
        <a:bodyPr/>
        <a:lstStyle/>
        <a:p>
          <a:endParaRPr lang="en-US"/>
        </a:p>
      </dgm:t>
    </dgm:pt>
    <dgm:pt modelId="{F0939CDA-9EA8-4689-8DB1-EF182A03FD52}" type="sibTrans" cxnId="{31A1A14F-6B1D-49D0-A8C1-04BDE44D47A1}">
      <dgm:prSet/>
      <dgm:spPr/>
      <dgm:t>
        <a:bodyPr/>
        <a:lstStyle/>
        <a:p>
          <a:endParaRPr lang="en-US"/>
        </a:p>
      </dgm:t>
    </dgm:pt>
    <dgm:pt modelId="{ECB2ADB6-40EF-4186-B127-15D62DB2729B}">
      <dgm:prSet/>
      <dgm:spPr/>
      <dgm:t>
        <a:bodyPr/>
        <a:lstStyle/>
        <a:p>
          <a:pPr>
            <a:defRPr cap="all"/>
          </a:pPr>
          <a:r>
            <a:rPr lang="en-US"/>
            <a:t>Make every moment teachable  </a:t>
          </a:r>
        </a:p>
      </dgm:t>
    </dgm:pt>
    <dgm:pt modelId="{DB8F22C9-C80A-4C6F-8780-00301AE9D45E}" type="parTrans" cxnId="{D6FD55AC-52B9-4243-A3EF-F680A679078D}">
      <dgm:prSet/>
      <dgm:spPr/>
      <dgm:t>
        <a:bodyPr/>
        <a:lstStyle/>
        <a:p>
          <a:endParaRPr lang="en-US"/>
        </a:p>
      </dgm:t>
    </dgm:pt>
    <dgm:pt modelId="{02F70523-5D87-45E7-A135-CF038756D923}" type="sibTrans" cxnId="{D6FD55AC-52B9-4243-A3EF-F680A679078D}">
      <dgm:prSet/>
      <dgm:spPr/>
      <dgm:t>
        <a:bodyPr/>
        <a:lstStyle/>
        <a:p>
          <a:endParaRPr lang="en-US"/>
        </a:p>
      </dgm:t>
    </dgm:pt>
    <dgm:pt modelId="{4112C5F7-338D-4C95-BA7C-ED084083AD73}" type="pres">
      <dgm:prSet presAssocID="{20111A60-AAF8-4C29-BDAB-B356DB8321EC}" presName="root" presStyleCnt="0">
        <dgm:presLayoutVars>
          <dgm:dir/>
          <dgm:resizeHandles val="exact"/>
        </dgm:presLayoutVars>
      </dgm:prSet>
      <dgm:spPr/>
    </dgm:pt>
    <dgm:pt modelId="{E7B5A7EA-E6ED-4AF4-AC40-E210382AC02B}" type="pres">
      <dgm:prSet presAssocID="{487B744F-58AC-4D1D-AA8F-577C9FD4B601}" presName="compNode" presStyleCnt="0"/>
      <dgm:spPr/>
    </dgm:pt>
    <dgm:pt modelId="{2514D04F-B43F-479C-AA03-DA6A8D820E60}" type="pres">
      <dgm:prSet presAssocID="{487B744F-58AC-4D1D-AA8F-577C9FD4B601}" presName="iconBgRect" presStyleLbl="bgShp" presStyleIdx="0" presStyleCnt="4"/>
      <dgm:spPr/>
    </dgm:pt>
    <dgm:pt modelId="{31583F46-27B9-44C1-88BE-159307A61C6D}" type="pres">
      <dgm:prSet presAssocID="{487B744F-58AC-4D1D-AA8F-577C9FD4B6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F227F8B4-0A91-4F92-B3CC-5E87AA21AA8F}" type="pres">
      <dgm:prSet presAssocID="{487B744F-58AC-4D1D-AA8F-577C9FD4B601}" presName="spaceRect" presStyleCnt="0"/>
      <dgm:spPr/>
    </dgm:pt>
    <dgm:pt modelId="{74824430-30C9-477A-84D4-1C7742B1CDB4}" type="pres">
      <dgm:prSet presAssocID="{487B744F-58AC-4D1D-AA8F-577C9FD4B601}" presName="textRect" presStyleLbl="revTx" presStyleIdx="0" presStyleCnt="4">
        <dgm:presLayoutVars>
          <dgm:chMax val="1"/>
          <dgm:chPref val="1"/>
        </dgm:presLayoutVars>
      </dgm:prSet>
      <dgm:spPr/>
    </dgm:pt>
    <dgm:pt modelId="{4A5B36DE-C12E-4A68-9BA2-97E105616371}" type="pres">
      <dgm:prSet presAssocID="{BA3ADD55-F8BE-4A76-A6EF-908A26BF1A51}" presName="sibTrans" presStyleCnt="0"/>
      <dgm:spPr/>
    </dgm:pt>
    <dgm:pt modelId="{9541D569-F717-4982-900F-0338E485C759}" type="pres">
      <dgm:prSet presAssocID="{5238B4D1-970E-417C-A4C9-1F9B42C27E0E}" presName="compNode" presStyleCnt="0"/>
      <dgm:spPr/>
    </dgm:pt>
    <dgm:pt modelId="{687A53E2-1F53-43FB-81BC-279B63F4E52B}" type="pres">
      <dgm:prSet presAssocID="{5238B4D1-970E-417C-A4C9-1F9B42C27E0E}" presName="iconBgRect" presStyleLbl="bgShp" presStyleIdx="1" presStyleCnt="4"/>
      <dgm:spPr/>
    </dgm:pt>
    <dgm:pt modelId="{643FD274-AFDE-4DA4-8FFF-145C7E88FF7C}" type="pres">
      <dgm:prSet presAssocID="{5238B4D1-970E-417C-A4C9-1F9B42C27E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BF623D9-DF56-4AA8-AAE2-E79C95CD063D}" type="pres">
      <dgm:prSet presAssocID="{5238B4D1-970E-417C-A4C9-1F9B42C27E0E}" presName="spaceRect" presStyleCnt="0"/>
      <dgm:spPr/>
    </dgm:pt>
    <dgm:pt modelId="{41E78E42-13A6-479F-A4C9-CF9E525DD9DD}" type="pres">
      <dgm:prSet presAssocID="{5238B4D1-970E-417C-A4C9-1F9B42C27E0E}" presName="textRect" presStyleLbl="revTx" presStyleIdx="1" presStyleCnt="4">
        <dgm:presLayoutVars>
          <dgm:chMax val="1"/>
          <dgm:chPref val="1"/>
        </dgm:presLayoutVars>
      </dgm:prSet>
      <dgm:spPr/>
    </dgm:pt>
    <dgm:pt modelId="{1E8047BD-F5AE-4D00-B7BD-F71C559DABAD}" type="pres">
      <dgm:prSet presAssocID="{EA3CF841-4976-47EB-887C-C9D022B6E83F}" presName="sibTrans" presStyleCnt="0"/>
      <dgm:spPr/>
    </dgm:pt>
    <dgm:pt modelId="{335170E7-EEF1-4AA1-8131-66DB241A50DF}" type="pres">
      <dgm:prSet presAssocID="{31CEED3F-3957-4586-B3AA-3BD50DDAFCE1}" presName="compNode" presStyleCnt="0"/>
      <dgm:spPr/>
    </dgm:pt>
    <dgm:pt modelId="{77FD462C-3C2A-4CD0-8920-909F6FB60E13}" type="pres">
      <dgm:prSet presAssocID="{31CEED3F-3957-4586-B3AA-3BD50DDAFCE1}" presName="iconBgRect" presStyleLbl="bgShp" presStyleIdx="2" presStyleCnt="4"/>
      <dgm:spPr/>
    </dgm:pt>
    <dgm:pt modelId="{D2F37C97-A4BD-4D3C-95A7-42BA609832C7}" type="pres">
      <dgm:prSet presAssocID="{31CEED3F-3957-4586-B3AA-3BD50DDAFC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01D3365A-F680-4D64-9EA1-CA5C1729D53C}" type="pres">
      <dgm:prSet presAssocID="{31CEED3F-3957-4586-B3AA-3BD50DDAFCE1}" presName="spaceRect" presStyleCnt="0"/>
      <dgm:spPr/>
    </dgm:pt>
    <dgm:pt modelId="{F809A24F-EDCF-4FC6-B76A-17D6CA0735C1}" type="pres">
      <dgm:prSet presAssocID="{31CEED3F-3957-4586-B3AA-3BD50DDAFCE1}" presName="textRect" presStyleLbl="revTx" presStyleIdx="2" presStyleCnt="4">
        <dgm:presLayoutVars>
          <dgm:chMax val="1"/>
          <dgm:chPref val="1"/>
        </dgm:presLayoutVars>
      </dgm:prSet>
      <dgm:spPr/>
    </dgm:pt>
    <dgm:pt modelId="{83328C07-9D10-4D70-B390-865BB9143E98}" type="pres">
      <dgm:prSet presAssocID="{F0939CDA-9EA8-4689-8DB1-EF182A03FD52}" presName="sibTrans" presStyleCnt="0"/>
      <dgm:spPr/>
    </dgm:pt>
    <dgm:pt modelId="{0AC17BDA-C970-4322-B1B0-8D272E251FAA}" type="pres">
      <dgm:prSet presAssocID="{ECB2ADB6-40EF-4186-B127-15D62DB2729B}" presName="compNode" presStyleCnt="0"/>
      <dgm:spPr/>
    </dgm:pt>
    <dgm:pt modelId="{5667338F-8769-45E5-8E91-D7F02CA7AC65}" type="pres">
      <dgm:prSet presAssocID="{ECB2ADB6-40EF-4186-B127-15D62DB2729B}" presName="iconBgRect" presStyleLbl="bgShp" presStyleIdx="3" presStyleCnt="4"/>
      <dgm:spPr/>
    </dgm:pt>
    <dgm:pt modelId="{AA413DA7-EF03-4EEA-BD5C-1DEF533D517B}" type="pres">
      <dgm:prSet presAssocID="{ECB2ADB6-40EF-4186-B127-15D62DB2729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4FF147C-1ED5-4FBE-99F8-7D3DC728C8A6}" type="pres">
      <dgm:prSet presAssocID="{ECB2ADB6-40EF-4186-B127-15D62DB2729B}" presName="spaceRect" presStyleCnt="0"/>
      <dgm:spPr/>
    </dgm:pt>
    <dgm:pt modelId="{E29DDAA3-E109-4330-8D8A-BAD0F246F097}" type="pres">
      <dgm:prSet presAssocID="{ECB2ADB6-40EF-4186-B127-15D62DB2729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CACA244-031B-4122-A9B0-BB19C8E145ED}" type="presOf" srcId="{5238B4D1-970E-417C-A4C9-1F9B42C27E0E}" destId="{41E78E42-13A6-479F-A4C9-CF9E525DD9DD}" srcOrd="0" destOrd="0" presId="urn:microsoft.com/office/officeart/2018/5/layout/IconCircleLabelList"/>
    <dgm:cxn modelId="{31A1A14F-6B1D-49D0-A8C1-04BDE44D47A1}" srcId="{20111A60-AAF8-4C29-BDAB-B356DB8321EC}" destId="{31CEED3F-3957-4586-B3AA-3BD50DDAFCE1}" srcOrd="2" destOrd="0" parTransId="{6A63DB2D-BDBB-4562-AF99-141B3FD284F9}" sibTransId="{F0939CDA-9EA8-4689-8DB1-EF182A03FD52}"/>
    <dgm:cxn modelId="{E4BE2E5E-CCD5-46DC-8424-49C4B3079C82}" type="presOf" srcId="{31CEED3F-3957-4586-B3AA-3BD50DDAFCE1}" destId="{F809A24F-EDCF-4FC6-B76A-17D6CA0735C1}" srcOrd="0" destOrd="0" presId="urn:microsoft.com/office/officeart/2018/5/layout/IconCircleLabelList"/>
    <dgm:cxn modelId="{A5D9E572-1E90-473B-83AE-6B07F2FA1B0B}" type="presOf" srcId="{20111A60-AAF8-4C29-BDAB-B356DB8321EC}" destId="{4112C5F7-338D-4C95-BA7C-ED084083AD73}" srcOrd="0" destOrd="0" presId="urn:microsoft.com/office/officeart/2018/5/layout/IconCircleLabelList"/>
    <dgm:cxn modelId="{4FA608AC-E29F-4BE9-8A21-CDEAC5FD3987}" srcId="{20111A60-AAF8-4C29-BDAB-B356DB8321EC}" destId="{487B744F-58AC-4D1D-AA8F-577C9FD4B601}" srcOrd="0" destOrd="0" parTransId="{00283106-BBBF-4473-82CC-40050FCDBD15}" sibTransId="{BA3ADD55-F8BE-4A76-A6EF-908A26BF1A51}"/>
    <dgm:cxn modelId="{D6FD55AC-52B9-4243-A3EF-F680A679078D}" srcId="{20111A60-AAF8-4C29-BDAB-B356DB8321EC}" destId="{ECB2ADB6-40EF-4186-B127-15D62DB2729B}" srcOrd="3" destOrd="0" parTransId="{DB8F22C9-C80A-4C6F-8780-00301AE9D45E}" sibTransId="{02F70523-5D87-45E7-A135-CF038756D923}"/>
    <dgm:cxn modelId="{5FB178D8-1F43-44C8-A9B8-1DB109886B60}" type="presOf" srcId="{ECB2ADB6-40EF-4186-B127-15D62DB2729B}" destId="{E29DDAA3-E109-4330-8D8A-BAD0F246F097}" srcOrd="0" destOrd="0" presId="urn:microsoft.com/office/officeart/2018/5/layout/IconCircleLabelList"/>
    <dgm:cxn modelId="{599742D9-0B08-4F3B-B9C0-FABCC7EC1E63}" type="presOf" srcId="{487B744F-58AC-4D1D-AA8F-577C9FD4B601}" destId="{74824430-30C9-477A-84D4-1C7742B1CDB4}" srcOrd="0" destOrd="0" presId="urn:microsoft.com/office/officeart/2018/5/layout/IconCircleLabelList"/>
    <dgm:cxn modelId="{E46F37EB-B6ED-4697-BDE9-92F4EEAC13A3}" srcId="{20111A60-AAF8-4C29-BDAB-B356DB8321EC}" destId="{5238B4D1-970E-417C-A4C9-1F9B42C27E0E}" srcOrd="1" destOrd="0" parTransId="{C742D0D3-4C7C-42FA-AF97-88F14E248524}" sibTransId="{EA3CF841-4976-47EB-887C-C9D022B6E83F}"/>
    <dgm:cxn modelId="{8CB8A017-2F5E-4418-BA00-70E08BCA7555}" type="presParOf" srcId="{4112C5F7-338D-4C95-BA7C-ED084083AD73}" destId="{E7B5A7EA-E6ED-4AF4-AC40-E210382AC02B}" srcOrd="0" destOrd="0" presId="urn:microsoft.com/office/officeart/2018/5/layout/IconCircleLabelList"/>
    <dgm:cxn modelId="{277422A3-DFB7-4CB4-83E3-5D1F0C23B088}" type="presParOf" srcId="{E7B5A7EA-E6ED-4AF4-AC40-E210382AC02B}" destId="{2514D04F-B43F-479C-AA03-DA6A8D820E60}" srcOrd="0" destOrd="0" presId="urn:microsoft.com/office/officeart/2018/5/layout/IconCircleLabelList"/>
    <dgm:cxn modelId="{846BC5C3-8513-4D09-8F1E-297F2BDD333D}" type="presParOf" srcId="{E7B5A7EA-E6ED-4AF4-AC40-E210382AC02B}" destId="{31583F46-27B9-44C1-88BE-159307A61C6D}" srcOrd="1" destOrd="0" presId="urn:microsoft.com/office/officeart/2018/5/layout/IconCircleLabelList"/>
    <dgm:cxn modelId="{20CA5C97-B4C9-42FF-9F93-E1AED36F1A69}" type="presParOf" srcId="{E7B5A7EA-E6ED-4AF4-AC40-E210382AC02B}" destId="{F227F8B4-0A91-4F92-B3CC-5E87AA21AA8F}" srcOrd="2" destOrd="0" presId="urn:microsoft.com/office/officeart/2018/5/layout/IconCircleLabelList"/>
    <dgm:cxn modelId="{7A704600-7AD5-43A7-A536-0DDDB172AEE1}" type="presParOf" srcId="{E7B5A7EA-E6ED-4AF4-AC40-E210382AC02B}" destId="{74824430-30C9-477A-84D4-1C7742B1CDB4}" srcOrd="3" destOrd="0" presId="urn:microsoft.com/office/officeart/2018/5/layout/IconCircleLabelList"/>
    <dgm:cxn modelId="{10990D68-BE43-405E-8982-1A59F676E9EF}" type="presParOf" srcId="{4112C5F7-338D-4C95-BA7C-ED084083AD73}" destId="{4A5B36DE-C12E-4A68-9BA2-97E105616371}" srcOrd="1" destOrd="0" presId="urn:microsoft.com/office/officeart/2018/5/layout/IconCircleLabelList"/>
    <dgm:cxn modelId="{6BADABF0-EF87-453B-AC82-6D002EA591ED}" type="presParOf" srcId="{4112C5F7-338D-4C95-BA7C-ED084083AD73}" destId="{9541D569-F717-4982-900F-0338E485C759}" srcOrd="2" destOrd="0" presId="urn:microsoft.com/office/officeart/2018/5/layout/IconCircleLabelList"/>
    <dgm:cxn modelId="{FF0F51FA-344F-4A7D-9C8B-57F614FA1D2C}" type="presParOf" srcId="{9541D569-F717-4982-900F-0338E485C759}" destId="{687A53E2-1F53-43FB-81BC-279B63F4E52B}" srcOrd="0" destOrd="0" presId="urn:microsoft.com/office/officeart/2018/5/layout/IconCircleLabelList"/>
    <dgm:cxn modelId="{E8210448-AA7C-4804-9F00-5801F6F7677D}" type="presParOf" srcId="{9541D569-F717-4982-900F-0338E485C759}" destId="{643FD274-AFDE-4DA4-8FFF-145C7E88FF7C}" srcOrd="1" destOrd="0" presId="urn:microsoft.com/office/officeart/2018/5/layout/IconCircleLabelList"/>
    <dgm:cxn modelId="{E00F40CD-3AB2-4F7A-A900-69E348546258}" type="presParOf" srcId="{9541D569-F717-4982-900F-0338E485C759}" destId="{7BF623D9-DF56-4AA8-AAE2-E79C95CD063D}" srcOrd="2" destOrd="0" presId="urn:microsoft.com/office/officeart/2018/5/layout/IconCircleLabelList"/>
    <dgm:cxn modelId="{FF620D7E-2C23-4998-9804-036040BC2341}" type="presParOf" srcId="{9541D569-F717-4982-900F-0338E485C759}" destId="{41E78E42-13A6-479F-A4C9-CF9E525DD9DD}" srcOrd="3" destOrd="0" presId="urn:microsoft.com/office/officeart/2018/5/layout/IconCircleLabelList"/>
    <dgm:cxn modelId="{7BCDA17C-CB31-4BF3-A238-95269AF7682D}" type="presParOf" srcId="{4112C5F7-338D-4C95-BA7C-ED084083AD73}" destId="{1E8047BD-F5AE-4D00-B7BD-F71C559DABAD}" srcOrd="3" destOrd="0" presId="urn:microsoft.com/office/officeart/2018/5/layout/IconCircleLabelList"/>
    <dgm:cxn modelId="{72B68F3D-49B6-44D7-B28C-A2C347461318}" type="presParOf" srcId="{4112C5F7-338D-4C95-BA7C-ED084083AD73}" destId="{335170E7-EEF1-4AA1-8131-66DB241A50DF}" srcOrd="4" destOrd="0" presId="urn:microsoft.com/office/officeart/2018/5/layout/IconCircleLabelList"/>
    <dgm:cxn modelId="{AE5EC85C-753A-4541-8D6E-E1D989269C98}" type="presParOf" srcId="{335170E7-EEF1-4AA1-8131-66DB241A50DF}" destId="{77FD462C-3C2A-4CD0-8920-909F6FB60E13}" srcOrd="0" destOrd="0" presId="urn:microsoft.com/office/officeart/2018/5/layout/IconCircleLabelList"/>
    <dgm:cxn modelId="{74563592-7BFF-4055-851B-6B8F946E3B86}" type="presParOf" srcId="{335170E7-EEF1-4AA1-8131-66DB241A50DF}" destId="{D2F37C97-A4BD-4D3C-95A7-42BA609832C7}" srcOrd="1" destOrd="0" presId="urn:microsoft.com/office/officeart/2018/5/layout/IconCircleLabelList"/>
    <dgm:cxn modelId="{69AE50AE-EFA4-4CFC-B65F-A44F679D9648}" type="presParOf" srcId="{335170E7-EEF1-4AA1-8131-66DB241A50DF}" destId="{01D3365A-F680-4D64-9EA1-CA5C1729D53C}" srcOrd="2" destOrd="0" presId="urn:microsoft.com/office/officeart/2018/5/layout/IconCircleLabelList"/>
    <dgm:cxn modelId="{AA9B341B-45F4-4095-9F08-33B69831E44E}" type="presParOf" srcId="{335170E7-EEF1-4AA1-8131-66DB241A50DF}" destId="{F809A24F-EDCF-4FC6-B76A-17D6CA0735C1}" srcOrd="3" destOrd="0" presId="urn:microsoft.com/office/officeart/2018/5/layout/IconCircleLabelList"/>
    <dgm:cxn modelId="{BF48DD74-CDA6-46AA-83A1-7843A8B3CA6E}" type="presParOf" srcId="{4112C5F7-338D-4C95-BA7C-ED084083AD73}" destId="{83328C07-9D10-4D70-B390-865BB9143E98}" srcOrd="5" destOrd="0" presId="urn:microsoft.com/office/officeart/2018/5/layout/IconCircleLabelList"/>
    <dgm:cxn modelId="{FEBA32C1-E73A-42E4-94BF-C811FFAEE3C6}" type="presParOf" srcId="{4112C5F7-338D-4C95-BA7C-ED084083AD73}" destId="{0AC17BDA-C970-4322-B1B0-8D272E251FAA}" srcOrd="6" destOrd="0" presId="urn:microsoft.com/office/officeart/2018/5/layout/IconCircleLabelList"/>
    <dgm:cxn modelId="{FA714B65-6171-4FBA-B7B4-4DA87C8EA3D2}" type="presParOf" srcId="{0AC17BDA-C970-4322-B1B0-8D272E251FAA}" destId="{5667338F-8769-45E5-8E91-D7F02CA7AC65}" srcOrd="0" destOrd="0" presId="urn:microsoft.com/office/officeart/2018/5/layout/IconCircleLabelList"/>
    <dgm:cxn modelId="{57DF7624-CF98-4AA0-AF20-41AFC783689B}" type="presParOf" srcId="{0AC17BDA-C970-4322-B1B0-8D272E251FAA}" destId="{AA413DA7-EF03-4EEA-BD5C-1DEF533D517B}" srcOrd="1" destOrd="0" presId="urn:microsoft.com/office/officeart/2018/5/layout/IconCircleLabelList"/>
    <dgm:cxn modelId="{296B73E1-3005-499A-A899-91E405E6F7A5}" type="presParOf" srcId="{0AC17BDA-C970-4322-B1B0-8D272E251FAA}" destId="{04FF147C-1ED5-4FBE-99F8-7D3DC728C8A6}" srcOrd="2" destOrd="0" presId="urn:microsoft.com/office/officeart/2018/5/layout/IconCircleLabelList"/>
    <dgm:cxn modelId="{EBA3AAAD-1519-4FE1-AC55-24DF5E022DC9}" type="presParOf" srcId="{0AC17BDA-C970-4322-B1B0-8D272E251FAA}" destId="{E29DDAA3-E109-4330-8D8A-BAD0F246F09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2CEA-5957-4479-9DCD-32286EE393A6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411AC-3B0C-4447-932A-D6C0A5471C5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D0F57-18B8-4D89-98E8-F2BA4043D8B5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good mix of supervised learning events (SLEs) </a:t>
          </a:r>
        </a:p>
      </dsp:txBody>
      <dsp:txXfrm>
        <a:off x="1435590" y="531"/>
        <a:ext cx="9080009" cy="1242935"/>
      </dsp:txXfrm>
    </dsp:sp>
    <dsp:sp modelId="{8796A508-AAF4-4B68-9AFF-A20932E4F1F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286A7-9DE8-4D27-9BBC-80EF62687C9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B3284-FD44-418A-A659-001514626F2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Summary narrative </a:t>
          </a:r>
        </a:p>
      </dsp:txBody>
      <dsp:txXfrm>
        <a:off x="1435590" y="1554201"/>
        <a:ext cx="9080009" cy="1242935"/>
      </dsp:txXfrm>
    </dsp:sp>
    <dsp:sp modelId="{7E2C0BFC-13C0-42F4-B07E-D59A765F7E9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A2FF2-34D8-40AE-9BC7-59EDBFA4ACC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2DB8B-D0DB-4B3F-A4C0-EBA54BED80CB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Minimum 60 hours of core/non-core teaching 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B37A5-B7C9-E542-9761-99877EF33FE4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Mini-CEX</a:t>
          </a:r>
        </a:p>
      </dsp:txBody>
      <dsp:txXfrm>
        <a:off x="307345" y="1546"/>
        <a:ext cx="3222855" cy="1933713"/>
      </dsp:txXfrm>
    </dsp:sp>
    <dsp:sp modelId="{06DDD6CD-DEFD-2445-B542-CB260DB9AC43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CBD</a:t>
          </a:r>
        </a:p>
      </dsp:txBody>
      <dsp:txXfrm>
        <a:off x="3852486" y="1546"/>
        <a:ext cx="3222855" cy="1933713"/>
      </dsp:txXfrm>
    </dsp:sp>
    <dsp:sp modelId="{CD010184-E02A-3542-A685-33F9D15E363E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DOPS</a:t>
          </a:r>
        </a:p>
      </dsp:txBody>
      <dsp:txXfrm>
        <a:off x="7397627" y="1546"/>
        <a:ext cx="3222855" cy="1933713"/>
      </dsp:txXfrm>
    </dsp:sp>
    <dsp:sp modelId="{50577DF9-441E-8145-B992-0D72A6243631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DCT</a:t>
          </a:r>
        </a:p>
      </dsp:txBody>
      <dsp:txXfrm>
        <a:off x="307345" y="2257545"/>
        <a:ext cx="3222855" cy="1933713"/>
      </dsp:txXfrm>
    </dsp:sp>
    <dsp:sp modelId="{8C5C161E-4DA6-C641-A307-5C84E7860178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LEARN</a:t>
          </a:r>
        </a:p>
      </dsp:txBody>
      <dsp:txXfrm>
        <a:off x="3852486" y="2257545"/>
        <a:ext cx="3222855" cy="1933713"/>
      </dsp:txXfrm>
    </dsp:sp>
    <dsp:sp modelId="{757D4B2B-680B-8742-A015-4EF7CE4951A6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LEADER </a:t>
          </a:r>
        </a:p>
      </dsp:txBody>
      <dsp:txXfrm>
        <a:off x="7397627" y="2257545"/>
        <a:ext cx="3222855" cy="1933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5C326-6983-C34C-8D58-54C7573B9510}">
      <dsp:nvSpPr>
        <dsp:cNvPr id="0" name=""/>
        <dsp:cNvSpPr/>
      </dsp:nvSpPr>
      <dsp:spPr>
        <a:xfrm>
          <a:off x="0" y="10759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Taster</a:t>
          </a:r>
        </a:p>
      </dsp:txBody>
      <dsp:txXfrm>
        <a:off x="23988" y="34747"/>
        <a:ext cx="6618857" cy="443424"/>
      </dsp:txXfrm>
    </dsp:sp>
    <dsp:sp modelId="{C531359E-4568-E54F-BE13-555CF76656DA}">
      <dsp:nvSpPr>
        <dsp:cNvPr id="0" name=""/>
        <dsp:cNvSpPr/>
      </dsp:nvSpPr>
      <dsp:spPr>
        <a:xfrm>
          <a:off x="0" y="559759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-1350239"/>
                <a:satOff val="-92"/>
                <a:lumOff val="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0239"/>
                <a:satOff val="-92"/>
                <a:lumOff val="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0239"/>
                <a:satOff val="-92"/>
                <a:lumOff val="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Publication</a:t>
          </a:r>
        </a:p>
      </dsp:txBody>
      <dsp:txXfrm>
        <a:off x="23988" y="583747"/>
        <a:ext cx="6618857" cy="443424"/>
      </dsp:txXfrm>
    </dsp:sp>
    <dsp:sp modelId="{2FD777A5-0815-7D49-A379-515D3964DC5A}">
      <dsp:nvSpPr>
        <dsp:cNvPr id="0" name=""/>
        <dsp:cNvSpPr/>
      </dsp:nvSpPr>
      <dsp:spPr>
        <a:xfrm>
          <a:off x="0" y="1108760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-2700478"/>
                <a:satOff val="-184"/>
                <a:lumOff val="4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0478"/>
                <a:satOff val="-184"/>
                <a:lumOff val="4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0478"/>
                <a:satOff val="-184"/>
                <a:lumOff val="4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Research </a:t>
          </a:r>
        </a:p>
      </dsp:txBody>
      <dsp:txXfrm>
        <a:off x="23988" y="1132748"/>
        <a:ext cx="6618857" cy="443424"/>
      </dsp:txXfrm>
    </dsp:sp>
    <dsp:sp modelId="{0356F43B-4AE4-0D4B-8B0C-EE40D85879E1}">
      <dsp:nvSpPr>
        <dsp:cNvPr id="0" name=""/>
        <dsp:cNvSpPr/>
      </dsp:nvSpPr>
      <dsp:spPr>
        <a:xfrm>
          <a:off x="0" y="1657760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Procedure </a:t>
          </a:r>
        </a:p>
      </dsp:txBody>
      <dsp:txXfrm>
        <a:off x="23988" y="1681748"/>
        <a:ext cx="6618857" cy="443424"/>
      </dsp:txXfrm>
    </dsp:sp>
    <dsp:sp modelId="{2C223F13-0EBC-CC49-A484-904BA4CC8FC6}">
      <dsp:nvSpPr>
        <dsp:cNvPr id="0" name=""/>
        <dsp:cNvSpPr/>
      </dsp:nvSpPr>
      <dsp:spPr>
        <a:xfrm>
          <a:off x="0" y="2206760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-5400955"/>
                <a:satOff val="-367"/>
                <a:lumOff val="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0955"/>
                <a:satOff val="-367"/>
                <a:lumOff val="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0955"/>
                <a:satOff val="-367"/>
                <a:lumOff val="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Exam </a:t>
          </a:r>
        </a:p>
      </dsp:txBody>
      <dsp:txXfrm>
        <a:off x="23988" y="2230748"/>
        <a:ext cx="6618857" cy="443424"/>
      </dsp:txXfrm>
    </dsp:sp>
    <dsp:sp modelId="{3E7420A8-FEE7-FC47-B185-B00D43D40D5C}">
      <dsp:nvSpPr>
        <dsp:cNvPr id="0" name=""/>
        <dsp:cNvSpPr/>
      </dsp:nvSpPr>
      <dsp:spPr>
        <a:xfrm>
          <a:off x="0" y="2755759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-6751195"/>
                <a:satOff val="-459"/>
                <a:lumOff val="10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1195"/>
                <a:satOff val="-459"/>
                <a:lumOff val="10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1195"/>
                <a:satOff val="-459"/>
                <a:lumOff val="10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Course</a:t>
          </a:r>
        </a:p>
      </dsp:txBody>
      <dsp:txXfrm>
        <a:off x="23988" y="2779747"/>
        <a:ext cx="6618857" cy="443424"/>
      </dsp:txXfrm>
    </dsp:sp>
    <dsp:sp modelId="{9E43B251-AF6A-D044-9364-3343584986E6}">
      <dsp:nvSpPr>
        <dsp:cNvPr id="0" name=""/>
        <dsp:cNvSpPr/>
      </dsp:nvSpPr>
      <dsp:spPr>
        <a:xfrm>
          <a:off x="0" y="3304759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Interesting case </a:t>
          </a:r>
        </a:p>
      </dsp:txBody>
      <dsp:txXfrm>
        <a:off x="23988" y="3328747"/>
        <a:ext cx="6618857" cy="443424"/>
      </dsp:txXfrm>
    </dsp:sp>
    <dsp:sp modelId="{CC5AC187-3838-1C4F-A155-36B21137C588}">
      <dsp:nvSpPr>
        <dsp:cNvPr id="0" name=""/>
        <dsp:cNvSpPr/>
      </dsp:nvSpPr>
      <dsp:spPr>
        <a:xfrm>
          <a:off x="0" y="3853760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-9451672"/>
                <a:satOff val="-642"/>
                <a:lumOff val="15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451672"/>
                <a:satOff val="-642"/>
                <a:lumOff val="15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451672"/>
                <a:satOff val="-642"/>
                <a:lumOff val="15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Career planning</a:t>
          </a:r>
        </a:p>
      </dsp:txBody>
      <dsp:txXfrm>
        <a:off x="23988" y="3877748"/>
        <a:ext cx="6618857" cy="443424"/>
      </dsp:txXfrm>
    </dsp:sp>
    <dsp:sp modelId="{79F649D8-3E0C-D547-B3D2-D6FF69F2F36B}">
      <dsp:nvSpPr>
        <dsp:cNvPr id="0" name=""/>
        <dsp:cNvSpPr/>
      </dsp:nvSpPr>
      <dsp:spPr>
        <a:xfrm>
          <a:off x="0" y="4402760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-10801911"/>
                <a:satOff val="-734"/>
                <a:lumOff val="17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801911"/>
                <a:satOff val="-734"/>
                <a:lumOff val="17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801911"/>
                <a:satOff val="-734"/>
                <a:lumOff val="17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Extra-curricular achievement </a:t>
          </a:r>
        </a:p>
      </dsp:txBody>
      <dsp:txXfrm>
        <a:off x="23988" y="4426748"/>
        <a:ext cx="6618857" cy="443424"/>
      </dsp:txXfrm>
    </dsp:sp>
    <dsp:sp modelId="{B568A627-827C-444E-AA25-12F3FDC7CFED}">
      <dsp:nvSpPr>
        <dsp:cNvPr id="0" name=""/>
        <dsp:cNvSpPr/>
      </dsp:nvSpPr>
      <dsp:spPr>
        <a:xfrm>
          <a:off x="0" y="4951760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Reflection on Enhance Activities and Learning (REAL) </a:t>
          </a:r>
        </a:p>
      </dsp:txBody>
      <dsp:txXfrm>
        <a:off x="23988" y="4975748"/>
        <a:ext cx="6618857" cy="443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4D04F-B43F-479C-AA03-DA6A8D820E60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83F46-27B9-44C1-88BE-159307A61C6D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24430-30C9-477A-84D4-1C7742B1CDB4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Engage</a:t>
          </a:r>
        </a:p>
      </dsp:txBody>
      <dsp:txXfrm>
        <a:off x="100682" y="2684598"/>
        <a:ext cx="2370489" cy="720000"/>
      </dsp:txXfrm>
    </dsp:sp>
    <dsp:sp modelId="{687A53E2-1F53-43FB-81BC-279B63F4E52B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FD274-AFDE-4DA4-8FFF-145C7E88FF7C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78E42-13A6-479F-A4C9-CF9E525DD9DD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Inspire </a:t>
          </a:r>
        </a:p>
      </dsp:txBody>
      <dsp:txXfrm>
        <a:off x="2886007" y="2684598"/>
        <a:ext cx="2370489" cy="720000"/>
      </dsp:txXfrm>
    </dsp:sp>
    <dsp:sp modelId="{77FD462C-3C2A-4CD0-8920-909F6FB60E13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37C97-A4BD-4D3C-95A7-42BA609832C7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9A24F-EDCF-4FC6-B76A-17D6CA0735C1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Stay on track</a:t>
          </a:r>
        </a:p>
      </dsp:txBody>
      <dsp:txXfrm>
        <a:off x="5671332" y="2684598"/>
        <a:ext cx="2370489" cy="720000"/>
      </dsp:txXfrm>
    </dsp:sp>
    <dsp:sp modelId="{5667338F-8769-45E5-8E91-D7F02CA7AC65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13DA7-EF03-4EEA-BD5C-1DEF533D517B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DDAA3-E109-4330-8D8A-BAD0F246F097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Make every moment teachable  </a:t>
          </a:r>
        </a:p>
      </dsp:txBody>
      <dsp:txXfrm>
        <a:off x="8456657" y="2684598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11068-08E7-6D48-BB49-80EC330DF7B7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96E94-5D88-624A-90BA-8B6784FE9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5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MY" dirty="0">
                <a:solidFill>
                  <a:srgbClr val="000000"/>
                </a:solidFill>
                <a:effectLst/>
                <a:latin typeface="Helvetica" pitchFamily="2" charset="0"/>
              </a:rPr>
              <a:t>As a guide, most FDs need to accrue at least 5 to 10 SLEs per four-month placement to ensure they</a:t>
            </a:r>
          </a:p>
          <a:p>
            <a:pPr>
              <a:buNone/>
            </a:pPr>
            <a:r>
              <a:rPr lang="en-MY" dirty="0">
                <a:solidFill>
                  <a:srgbClr val="000000"/>
                </a:solidFill>
                <a:effectLst/>
                <a:latin typeface="Helvetica" pitchFamily="2" charset="0"/>
              </a:rPr>
              <a:t>have sufficient amounts and variety of evidence to</a:t>
            </a:r>
          </a:p>
          <a:p>
            <a:r>
              <a:rPr lang="en-MY" dirty="0">
                <a:solidFill>
                  <a:srgbClr val="000000"/>
                </a:solidFill>
                <a:effectLst/>
                <a:latin typeface="Helvetica" pitchFamily="2" charset="0"/>
              </a:rPr>
              <a:t>show that they have covered the whole curriculum.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96E94-5D88-624A-90BA-8B6784FE90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9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2277fa2055_1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2277fa2055_1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am 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am I speaking to you today.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277fa2055_1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2277fa2055_1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Current project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Breakdown of the sections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How can you get involved?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How can we expand and continue and grow together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5C30C7FC-4447-7E39-C96C-28A5E6D75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2277fa2055_1_384:notes">
            <a:extLst>
              <a:ext uri="{FF2B5EF4-FFF2-40B4-BE49-F238E27FC236}">
                <a16:creationId xmlns:a16="http://schemas.microsoft.com/office/drawing/2014/main" id="{79DA9B01-BB73-CEC5-C4C3-89A653CE51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2277fa2055_1_384:notes">
            <a:extLst>
              <a:ext uri="{FF2B5EF4-FFF2-40B4-BE49-F238E27FC236}">
                <a16:creationId xmlns:a16="http://schemas.microsoft.com/office/drawing/2014/main" id="{608230A3-3AAD-7DF6-F964-55C168A75D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Feedback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11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38AC-7DCF-2A13-BE1B-B5D445B63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2D8D2-A094-267E-03B3-6B51D2E13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EE647-B33D-725F-FBA1-02832464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8A95A-F003-05FD-BB5D-1F441A2E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3DEB-687A-4630-419E-CEDED04F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4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BEC4-B190-EF5F-F9EC-710B9F50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C6C1A-9AE5-2B2E-1FF6-583F8BC39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95524-4089-CE33-8F38-CA15E135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02E36-3DCA-0106-C32E-CBB5B3F2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470A1-C832-7858-95E8-C42792A2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011CF-95AA-57CB-7FB7-25B60F369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36E9B-9B1A-A9C3-F72D-A4C015D8B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B7DEA-71FD-9E40-DA7F-11EDDD1F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A009A-7971-AE88-AD8E-20C0EA08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4B692-428C-57C8-9410-65821A5B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0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7993-361B-7DCE-9EE6-160B59E7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42D22-553A-6E2E-0A3C-47C0824C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F63B3-161B-E16C-833B-A8E7F9B7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7989-69FB-C2AD-52EE-0620F9D6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316B7-C2CF-141C-501F-5EDA9169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2AC4-8851-92BA-8216-80358D91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5224-B8F7-7FD2-9911-CC5B908BD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2E4F-722F-CB56-71C8-6DFFC6E0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B7C59-12D8-392B-C803-7044A1D1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25511-472B-F4D1-F5C9-0269876A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28EC-DCF5-BBD5-8EA6-5A0B1EFE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B47C8-3C80-4086-CC61-94F1A5393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FE71A-A64B-8FB8-8186-9704D4206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DF0C9-D1CD-79E8-9492-8979B148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BC04-7215-900F-EC57-F399527A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40475-01FF-3764-F0E8-4E45DF15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7C1A-661C-5EF2-C81F-A6002C3F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C2E32-F8DD-994D-A797-5B79897C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7E614-7E20-BC99-10A9-B91A36A76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0C11D-94D3-DD89-C15A-8EB35FB01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13F00-D368-9740-4405-31E17BEC4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6F159-D2BA-65AC-9C9E-77A36CBB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6F5D1-0776-5BEA-049E-1252521E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47AB2-E6CF-1C99-DBFD-DE7FDC8C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2DB6-DC08-2787-B4CE-40DD642F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171F2-6AB5-912F-9F7D-DB81D30A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5FB45-3CFF-F6BA-B6BF-9C1B919A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0B972-3B30-6915-6CBD-BD48FE40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C4BD6-711D-8E5F-C5B7-E7C9A02E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43E06-6D2A-54A2-53FA-E220E56B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14DAF-17E9-9030-2996-90FE6D11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4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6B15-C353-FC2A-6E2C-DBA83E9F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2FD6-9042-181A-1B93-CBCFA599D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4B877-2BA2-9971-70B5-CC8AEB286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4A62C-D68C-27A2-4067-B3CD084E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CBEC0-1961-CB4E-6DC5-09841BD7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F405A-7EAB-36A8-EBBD-87AE0A1D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7F9E-46BB-3982-3135-55710147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36F92-FAA8-F6F0-ADAE-C1FC34E2E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9977F-96F5-B765-FC4A-39898DC66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727B0-06E9-FCA8-E83A-E0199F8B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D57A0-EA57-050E-72A5-B891C4CE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278B1-529A-4481-7B34-87FAEC55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6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2619E-B954-CC5E-7490-FCE79049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97D5B-7ADB-FB97-0C65-1D7B335DA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53A90-0E31-D365-4C44-2C541AE59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BFD74D-AC98-BE42-9F09-493F91EE080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5C748-0CCE-123B-0561-5CC350B4C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44A6F-236F-BE69-385D-377AA423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32F424-6DD1-5F40-AB97-BEBD1144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D23E7-C75D-4AFA-A4D4-BE55581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6FFE0-AEAC-9F75-DA42-EF428B319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2149412"/>
          </a:xfrm>
        </p:spPr>
        <p:txBody>
          <a:bodyPr>
            <a:normAutofit/>
          </a:bodyPr>
          <a:lstStyle/>
          <a:p>
            <a:r>
              <a:rPr lang="en-MY" sz="4800" b="0" i="0" u="none" strike="noStrike">
                <a:effectLst/>
                <a:latin typeface="Arial" panose="020B0604020202020204" pitchFamily="34" charset="0"/>
              </a:rPr>
              <a:t>Preparing for ARCP – Time to polish up your e-portfolio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10704-BAEB-538F-1505-2DDAEF98E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r>
              <a:rPr lang="en-US" dirty="0"/>
              <a:t>Dr Jie Fei Lau (FY2 UKFPO Fellow, North West Foundation School)</a:t>
            </a:r>
          </a:p>
        </p:txBody>
      </p:sp>
    </p:spTree>
    <p:extLst>
      <p:ext uri="{BB962C8B-B14F-4D97-AF65-F5344CB8AC3E}">
        <p14:creationId xmlns:p14="http://schemas.microsoft.com/office/powerpoint/2010/main" val="13406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document&#10;&#10;AI-generated content may be incorrect.">
            <a:extLst>
              <a:ext uri="{FF2B5EF4-FFF2-40B4-BE49-F238E27FC236}">
                <a16:creationId xmlns:a16="http://schemas.microsoft.com/office/drawing/2014/main" id="{204FDC57-7DC8-7195-FC7C-BA6B2DC47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902" y="643466"/>
            <a:ext cx="887819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8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D9680-2CBD-C433-7C2A-07B2E4F8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E-LFH modules (extra-learning!) 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DD0F51-0AE5-20AE-1D53-D58EFF7A3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27082"/>
            <a:ext cx="7188199" cy="46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C5713-281B-4523-803D-FC57EE1B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100" dirty="0">
                <a:solidFill>
                  <a:srgbClr val="FFFFFF"/>
                </a:solidFill>
              </a:rPr>
              <a:t>Additional achievement forms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5DAD65-E7A1-2CBF-45A0-126539424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132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78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241B6AA-0C0A-2209-3B79-9758DB7FF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342" y="643466"/>
            <a:ext cx="86373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BFAF508-1CB2-8D29-8FF5-007B54DEF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147" y="643466"/>
            <a:ext cx="891370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/>
        </p:nvSpPr>
        <p:spPr>
          <a:xfrm rot="10800000" flipH="1">
            <a:off x="848167" y="2399100"/>
            <a:ext cx="10224400" cy="1802800"/>
          </a:xfrm>
          <a:prstGeom prst="roundRect">
            <a:avLst>
              <a:gd name="adj" fmla="val 16667"/>
            </a:avLst>
          </a:prstGeom>
          <a:solidFill>
            <a:srgbClr val="BBCD00"/>
          </a:solidFill>
          <a:ln w="9525" cap="flat" cmpd="sng">
            <a:solidFill>
              <a:srgbClr val="BB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36" name="Google Shape;236;p34"/>
          <p:cNvSpPr/>
          <p:nvPr/>
        </p:nvSpPr>
        <p:spPr>
          <a:xfrm>
            <a:off x="2239729" y="2889731"/>
            <a:ext cx="7712545" cy="6978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matic SC"/>
              </a:rPr>
              <a:t>Humans of the Foundation Programme</a:t>
            </a:r>
          </a:p>
        </p:txBody>
      </p:sp>
      <p:sp>
        <p:nvSpPr>
          <p:cNvPr id="237" name="Google Shape;237;p34"/>
          <p:cNvSpPr txBox="1"/>
          <p:nvPr/>
        </p:nvSpPr>
        <p:spPr>
          <a:xfrm>
            <a:off x="967300" y="4676900"/>
            <a:ext cx="9247200" cy="1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3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Celebrating the stories, experiences and diversity of foundation doctors </a:t>
            </a:r>
            <a:endParaRPr sz="3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" name="Google Shape;238;p34"/>
          <p:cNvSpPr/>
          <p:nvPr/>
        </p:nvSpPr>
        <p:spPr>
          <a:xfrm>
            <a:off x="7790967" y="464800"/>
            <a:ext cx="3657200" cy="1265200"/>
          </a:xfrm>
          <a:prstGeom prst="roundRect">
            <a:avLst>
              <a:gd name="adj" fmla="val 16667"/>
            </a:avLst>
          </a:prstGeom>
          <a:solidFill>
            <a:srgbClr val="EE3965"/>
          </a:solidFill>
          <a:ln w="9525" cap="flat" cmpd="sng">
            <a:solidFill>
              <a:srgbClr val="EE3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467">
                <a:latin typeface="Amatic SC"/>
                <a:ea typeface="Amatic SC"/>
                <a:cs typeface="Amatic SC"/>
                <a:sym typeface="Amatic SC"/>
              </a:rPr>
              <a:t>Dr Jie Fei Lau, FY2</a:t>
            </a:r>
            <a:endParaRPr sz="3467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/>
          <p:nvPr/>
        </p:nvSpPr>
        <p:spPr>
          <a:xfrm>
            <a:off x="6593300" y="980767"/>
            <a:ext cx="4190400" cy="1802800"/>
          </a:xfrm>
          <a:prstGeom prst="roundRect">
            <a:avLst>
              <a:gd name="adj" fmla="val 16667"/>
            </a:avLst>
          </a:prstGeom>
          <a:solidFill>
            <a:srgbClr val="65BB48"/>
          </a:solidFill>
          <a:ln w="9525" cap="flat" cmpd="sng">
            <a:solidFill>
              <a:srgbClr val="65BB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60" name="Google Shape;260;p37"/>
          <p:cNvSpPr/>
          <p:nvPr/>
        </p:nvSpPr>
        <p:spPr>
          <a:xfrm>
            <a:off x="1408300" y="263067"/>
            <a:ext cx="4190400" cy="1802800"/>
          </a:xfrm>
          <a:prstGeom prst="roundRect">
            <a:avLst>
              <a:gd name="adj" fmla="val 16667"/>
            </a:avLst>
          </a:prstGeom>
          <a:solidFill>
            <a:srgbClr val="F06434"/>
          </a:solidFill>
          <a:ln w="9525" cap="flat" cmpd="sng">
            <a:solidFill>
              <a:srgbClr val="F064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61" name="Google Shape;261;p37"/>
          <p:cNvSpPr/>
          <p:nvPr/>
        </p:nvSpPr>
        <p:spPr>
          <a:xfrm>
            <a:off x="1408300" y="2580367"/>
            <a:ext cx="4190400" cy="1802800"/>
          </a:xfrm>
          <a:prstGeom prst="roundRect">
            <a:avLst>
              <a:gd name="adj" fmla="val 16667"/>
            </a:avLst>
          </a:prstGeom>
          <a:solidFill>
            <a:srgbClr val="00ACC3"/>
          </a:solidFill>
          <a:ln w="9525" cap="flat" cmpd="sng">
            <a:solidFill>
              <a:srgbClr val="00A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62" name="Google Shape;262;p37"/>
          <p:cNvSpPr/>
          <p:nvPr/>
        </p:nvSpPr>
        <p:spPr>
          <a:xfrm>
            <a:off x="6593300" y="3418700"/>
            <a:ext cx="4190400" cy="1802800"/>
          </a:xfrm>
          <a:prstGeom prst="roundRect">
            <a:avLst>
              <a:gd name="adj" fmla="val 16667"/>
            </a:avLst>
          </a:prstGeom>
          <a:solidFill>
            <a:srgbClr val="EE3965"/>
          </a:solidFill>
          <a:ln w="9525" cap="flat" cmpd="sng">
            <a:solidFill>
              <a:srgbClr val="EE3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63" name="Google Shape;263;p37"/>
          <p:cNvSpPr/>
          <p:nvPr/>
        </p:nvSpPr>
        <p:spPr>
          <a:xfrm>
            <a:off x="2099595" y="879158"/>
            <a:ext cx="2807797" cy="5706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matic SC"/>
              </a:rPr>
              <a:t>Remote and rural</a:t>
            </a:r>
          </a:p>
        </p:txBody>
      </p:sp>
      <p:sp>
        <p:nvSpPr>
          <p:cNvPr id="264" name="Google Shape;264;p37"/>
          <p:cNvSpPr/>
          <p:nvPr/>
        </p:nvSpPr>
        <p:spPr>
          <a:xfrm>
            <a:off x="7108540" y="1595097"/>
            <a:ext cx="3159921" cy="5741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matic SC"/>
              </a:rPr>
              <a:t>Medical Humanities</a:t>
            </a:r>
          </a:p>
        </p:txBody>
      </p:sp>
      <p:sp>
        <p:nvSpPr>
          <p:cNvPr id="265" name="Google Shape;265;p37"/>
          <p:cNvSpPr/>
          <p:nvPr/>
        </p:nvSpPr>
        <p:spPr>
          <a:xfrm>
            <a:off x="1740869" y="2788892"/>
            <a:ext cx="3525256" cy="13857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matic SC"/>
              </a:rPr>
              <a:t>Transitioning into</a:t>
            </a:r>
            <a:br>
              <a:rPr sz="240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matic SC"/>
              </a:rPr>
            </a:br>
            <a:r>
              <a:rPr sz="240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matic SC"/>
              </a:rPr>
              <a:t>foundation training</a:t>
            </a:r>
          </a:p>
        </p:txBody>
      </p:sp>
      <p:sp>
        <p:nvSpPr>
          <p:cNvPr id="266" name="Google Shape;266;p37"/>
          <p:cNvSpPr/>
          <p:nvPr/>
        </p:nvSpPr>
        <p:spPr>
          <a:xfrm>
            <a:off x="7700766" y="3554850"/>
            <a:ext cx="1975453" cy="15305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matic SC"/>
              </a:rPr>
              <a:t>Sharing best </a:t>
            </a:r>
            <a:br>
              <a:rPr sz="240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matic SC"/>
              </a:rPr>
            </a:br>
            <a:r>
              <a:rPr sz="240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matic SC"/>
              </a:rPr>
              <a:t>practise</a:t>
            </a:r>
          </a:p>
        </p:txBody>
      </p:sp>
      <p:sp>
        <p:nvSpPr>
          <p:cNvPr id="267" name="Google Shape;267;p37"/>
          <p:cNvSpPr/>
          <p:nvPr/>
        </p:nvSpPr>
        <p:spPr>
          <a:xfrm flipH="1">
            <a:off x="2179299" y="4383167"/>
            <a:ext cx="2566000" cy="245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pic>
        <p:nvPicPr>
          <p:cNvPr id="268" name="Google Shape;2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066" y="4641799"/>
            <a:ext cx="2108467" cy="210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21928D2F-D51D-05A1-6CF1-D873467DC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>
            <a:extLst>
              <a:ext uri="{FF2B5EF4-FFF2-40B4-BE49-F238E27FC236}">
                <a16:creationId xmlns:a16="http://schemas.microsoft.com/office/drawing/2014/main" id="{186CBF92-EF14-7F52-651B-3FEBE34E215C}"/>
              </a:ext>
            </a:extLst>
          </p:cNvPr>
          <p:cNvSpPr/>
          <p:nvPr/>
        </p:nvSpPr>
        <p:spPr>
          <a:xfrm rot="10800000" flipH="1">
            <a:off x="0" y="0"/>
            <a:ext cx="10224400" cy="1802800"/>
          </a:xfrm>
          <a:prstGeom prst="round1Rect">
            <a:avLst>
              <a:gd name="adj" fmla="val 16667"/>
            </a:avLst>
          </a:prstGeom>
          <a:solidFill>
            <a:srgbClr val="BBCD00"/>
          </a:solidFill>
          <a:ln w="9525" cap="flat" cmpd="sng">
            <a:solidFill>
              <a:srgbClr val="BB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82" name="Google Shape;282;p38">
            <a:extLst>
              <a:ext uri="{FF2B5EF4-FFF2-40B4-BE49-F238E27FC236}">
                <a16:creationId xmlns:a16="http://schemas.microsoft.com/office/drawing/2014/main" id="{410388DC-EDA2-8E4A-B801-D693E39F0EB6}"/>
              </a:ext>
            </a:extLst>
          </p:cNvPr>
          <p:cNvSpPr/>
          <p:nvPr/>
        </p:nvSpPr>
        <p:spPr>
          <a:xfrm>
            <a:off x="2351778" y="561015"/>
            <a:ext cx="5520845" cy="6807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240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matic SC"/>
              </a:rPr>
              <a:t>The project is live! </a:t>
            </a:r>
            <a:endParaRPr sz="240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Amatic SC"/>
            </a:endParaRPr>
          </a:p>
        </p:txBody>
      </p:sp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3218E07-FBE1-3353-7A2B-58811429D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2793"/>
            <a:ext cx="6027269" cy="2904379"/>
          </a:xfrm>
          <a:prstGeom prst="rect">
            <a:avLst/>
          </a:prstGeom>
        </p:spPr>
      </p:pic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893AD408-7098-D25D-57BB-152AF45B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1384"/>
          <a:stretch/>
        </p:blipFill>
        <p:spPr>
          <a:xfrm>
            <a:off x="6027270" y="1802794"/>
            <a:ext cx="4779997" cy="2904380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26945BF4-CCE7-8733-07EE-E25FD4E8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64" y="4043789"/>
            <a:ext cx="4102873" cy="2814211"/>
          </a:xfrm>
          <a:prstGeom prst="rect">
            <a:avLst/>
          </a:prstGeom>
        </p:spPr>
      </p:pic>
      <p:pic>
        <p:nvPicPr>
          <p:cNvPr id="11" name="Picture 10" descr="A screenshot of a book&#10;&#10;AI-generated content may be incorrect.">
            <a:extLst>
              <a:ext uri="{FF2B5EF4-FFF2-40B4-BE49-F238E27FC236}">
                <a16:creationId xmlns:a16="http://schemas.microsoft.com/office/drawing/2014/main" id="{CE1CADE1-DA3F-5109-FC55-F230F7418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55" y="4043789"/>
            <a:ext cx="2443108" cy="281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6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0E190-DD56-627D-56FA-CD2E8C47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My top tips &amp; advice for FD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003C-B028-69FF-44E0-A51ECE0F1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/>
              <a:t>Explore</a:t>
            </a:r>
          </a:p>
          <a:p>
            <a:r>
              <a:rPr lang="en-US"/>
              <a:t>Consistency </a:t>
            </a:r>
          </a:p>
          <a:p>
            <a:r>
              <a:rPr lang="en-US"/>
              <a:t>Variety </a:t>
            </a:r>
          </a:p>
          <a:p>
            <a:r>
              <a:rPr lang="en-US"/>
              <a:t>Start that TAB now! </a:t>
            </a:r>
          </a:p>
          <a:p>
            <a:r>
              <a:rPr lang="en-US"/>
              <a:t>Use e-LFH to supplement your learning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11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638F7-9DBB-C219-F616-78C99EA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My top tips for clinical/educational supervisors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2077C6-AACC-5405-1D72-4DB113BB6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71087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27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89F0-2AC8-1B71-F620-8AC78BF0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your e-portfolio look like for ARCP?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E16137-EC73-8D74-F87D-2A2BDDFAE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3249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5898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9FEE2-8BCA-4BB5-C547-6EF4CE69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F1D1-7709-7C00-4A9F-9D8BBB1A8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Jiefei.lau@tgh.nhs.uk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6C599-A9EF-79B3-AE1D-4D48D869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 Supervised Learning Events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003E3B-E082-E8D3-291A-595C0FD7A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1077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0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9A539D4-E877-4F5C-DA7D-30E3A87D5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952" y="643466"/>
            <a:ext cx="1046209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F17E520-375B-BCCE-A504-E9C0FA312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563" y="643466"/>
            <a:ext cx="857087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8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ACA105-5BF9-8303-9293-4AFDDF4C4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995" y="643466"/>
            <a:ext cx="880801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4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white text&#10;&#10;AI-generated content may be incorrect.">
            <a:extLst>
              <a:ext uri="{FF2B5EF4-FFF2-40B4-BE49-F238E27FC236}">
                <a16:creationId xmlns:a16="http://schemas.microsoft.com/office/drawing/2014/main" id="{D88488EA-4A67-5265-5225-86CE9ABD2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309" y="643466"/>
            <a:ext cx="1008338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AA5C-4A70-1CEF-D9A6-9EA009BD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narratives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321369A-1AB9-4FB8-89BD-CC9B6074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51" y="1690688"/>
            <a:ext cx="9528544" cy="51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document&#10;&#10;AI-generated content may be incorrect.">
            <a:extLst>
              <a:ext uri="{FF2B5EF4-FFF2-40B4-BE49-F238E27FC236}">
                <a16:creationId xmlns:a16="http://schemas.microsoft.com/office/drawing/2014/main" id="{37A1569F-8DCB-3E4A-9BC1-713495886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518" y="643467"/>
            <a:ext cx="88429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4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F450EB6F1046B33EE541AA1406A4" ma:contentTypeVersion="22" ma:contentTypeDescription="Create a new document." ma:contentTypeScope="" ma:versionID="a613acded2543ad528f392fad0ea6ab7">
  <xsd:schema xmlns:xsd="http://www.w3.org/2001/XMLSchema" xmlns:xs="http://www.w3.org/2001/XMLSchema" xmlns:p="http://schemas.microsoft.com/office/2006/metadata/properties" xmlns:ns2="4d4de4b5-bb9a-49ca-9a96-bebc32b577e7" xmlns:ns3="4e8ed25f-e524-462f-a0f4-a9a24ef012cf" targetNamespace="http://schemas.microsoft.com/office/2006/metadata/properties" ma:root="true" ma:fieldsID="2a7a9db685593b4d499669f547fcaebe" ns2:_="" ns3:_="">
    <xsd:import namespace="4d4de4b5-bb9a-49ca-9a96-bebc32b577e7"/>
    <xsd:import namespace="4e8ed25f-e524-462f-a0f4-a9a24ef01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e4b5-bb9a-49ca-9a96-bebc32b5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d25f-e524-462f-a0f4-a9a24ef012c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d3f708d2-48ee-4a18-b7aa-4ad2e6a83d8f}" ma:internalName="TaxCatchAll" ma:showField="CatchAllData" ma:web="4e8ed25f-e524-462f-a0f4-a9a24ef01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4de4b5-bb9a-49ca-9a96-bebc32b577e7">
      <Terms xmlns="http://schemas.microsoft.com/office/infopath/2007/PartnerControls"/>
    </lcf76f155ced4ddcb4097134ff3c332f>
    <_ip_UnifiedCompliancePolicyUIAction xmlns="4e8ed25f-e524-462f-a0f4-a9a24ef012cf" xsi:nil="true"/>
    <_ip_UnifiedCompliancePolicyProperties xmlns="4e8ed25f-e524-462f-a0f4-a9a24ef012cf" xsi:nil="true"/>
    <TaxCatchAll xmlns="4e8ed25f-e524-462f-a0f4-a9a24ef012cf" xsi:nil="true"/>
  </documentManagement>
</p:properties>
</file>

<file path=customXml/itemProps1.xml><?xml version="1.0" encoding="utf-8"?>
<ds:datastoreItem xmlns:ds="http://schemas.openxmlformats.org/officeDocument/2006/customXml" ds:itemID="{57D51AE7-4AF8-42E0-B067-70AB2CDDFEE1}"/>
</file>

<file path=customXml/itemProps2.xml><?xml version="1.0" encoding="utf-8"?>
<ds:datastoreItem xmlns:ds="http://schemas.openxmlformats.org/officeDocument/2006/customXml" ds:itemID="{8E5FC21B-69A6-4CF1-820F-D8498FE661FE}"/>
</file>

<file path=customXml/itemProps3.xml><?xml version="1.0" encoding="utf-8"?>
<ds:datastoreItem xmlns:ds="http://schemas.openxmlformats.org/officeDocument/2006/customXml" ds:itemID="{0798EED3-E7D7-406A-9D82-3A19AA0ED934}"/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257</Words>
  <Application>Microsoft Macintosh PowerPoint</Application>
  <PresentationFormat>Widescreen</PresentationFormat>
  <Paragraphs>60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Amatic SC</vt:lpstr>
      <vt:lpstr>Aptos</vt:lpstr>
      <vt:lpstr>Aptos Display</vt:lpstr>
      <vt:lpstr>Arial</vt:lpstr>
      <vt:lpstr>Helvetica</vt:lpstr>
      <vt:lpstr>Roboto Light</vt:lpstr>
      <vt:lpstr>Office Theme</vt:lpstr>
      <vt:lpstr>Preparing for ARCP – Time to polish up your e-portfolio</vt:lpstr>
      <vt:lpstr>What should your e-portfolio look like for ARCP?</vt:lpstr>
      <vt:lpstr> Supervised Learning Events</vt:lpstr>
      <vt:lpstr>PowerPoint Presentation</vt:lpstr>
      <vt:lpstr>PowerPoint Presentation</vt:lpstr>
      <vt:lpstr>PowerPoint Presentation</vt:lpstr>
      <vt:lpstr>PowerPoint Presentation</vt:lpstr>
      <vt:lpstr>Summary narratives</vt:lpstr>
      <vt:lpstr>PowerPoint Presentation</vt:lpstr>
      <vt:lpstr>PowerPoint Presentation</vt:lpstr>
      <vt:lpstr>E-LFH modules (extra-learning!) </vt:lpstr>
      <vt:lpstr>Additional achievement forms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top tips &amp; advice for FD </vt:lpstr>
      <vt:lpstr>My top tips for clinical/educational supervisors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LAU, JIE (UG)</dc:creator>
  <cp:lastModifiedBy>LAU, JIE (UG)</cp:lastModifiedBy>
  <cp:revision>21</cp:revision>
  <dcterms:created xsi:type="dcterms:W3CDTF">2025-03-13T14:21:10Z</dcterms:created>
  <dcterms:modified xsi:type="dcterms:W3CDTF">2025-03-15T09:02:11Z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0x01010057CDF450EB6F1046B33EE541AA1406A4</vt:lpwstr>
  </property>
</Properties>
</file>