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321" r:id="rId5"/>
    <p:sldId id="3172" r:id="rId6"/>
    <p:sldId id="3171" r:id="rId7"/>
    <p:sldId id="259" r:id="rId8"/>
    <p:sldId id="3174" r:id="rId9"/>
    <p:sldId id="3176" r:id="rId10"/>
    <p:sldId id="297" r:id="rId11"/>
    <p:sldId id="298" r:id="rId12"/>
    <p:sldId id="299" r:id="rId13"/>
    <p:sldId id="3177" r:id="rId14"/>
    <p:sldId id="1467" r:id="rId15"/>
    <p:sldId id="3160" r:id="rId16"/>
    <p:sldId id="3175" r:id="rId17"/>
    <p:sldId id="3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98C7E0-BD20-BC42-8E52-2949C30D21EC}" v="25" dt="2024-04-30T07:56:04.7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88522" autoAdjust="0"/>
  </p:normalViewPr>
  <p:slideViewPr>
    <p:cSldViewPr snapToGrid="0">
      <p:cViewPr varScale="1">
        <p:scale>
          <a:sx n="90" d="100"/>
          <a:sy n="90" d="100"/>
        </p:scale>
        <p:origin x="232"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B1EF25-4AE6-7647-96A6-05690E0E4437}"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GB"/>
        </a:p>
      </dgm:t>
    </dgm:pt>
    <dgm:pt modelId="{96757280-47F1-EE46-ABE9-464C9EB19B16}">
      <dgm:prSet phldrT="[Text]" custT="1"/>
      <dgm:spPr>
        <a:solidFill>
          <a:srgbClr val="48AB2B"/>
        </a:solidFill>
      </dgm:spPr>
      <dgm:t>
        <a:bodyPr/>
        <a:lstStyle/>
        <a:p>
          <a:r>
            <a:rPr lang="en-GB" sz="1800" dirty="0"/>
            <a:t>Professionalise medical leadership and management</a:t>
          </a:r>
        </a:p>
      </dgm:t>
    </dgm:pt>
    <dgm:pt modelId="{CD9A335A-6923-344A-AE25-669A52CB9370}" type="parTrans" cxnId="{EF8E2166-6B28-4141-90CF-028949409777}">
      <dgm:prSet/>
      <dgm:spPr/>
      <dgm:t>
        <a:bodyPr/>
        <a:lstStyle/>
        <a:p>
          <a:endParaRPr lang="en-GB"/>
        </a:p>
      </dgm:t>
    </dgm:pt>
    <dgm:pt modelId="{12D0098E-5304-CB41-A900-ACFFFA267F56}" type="sibTrans" cxnId="{EF8E2166-6B28-4141-90CF-028949409777}">
      <dgm:prSet/>
      <dgm:spPr/>
      <dgm:t>
        <a:bodyPr/>
        <a:lstStyle/>
        <a:p>
          <a:endParaRPr lang="en-GB"/>
        </a:p>
      </dgm:t>
    </dgm:pt>
    <dgm:pt modelId="{89E759DB-7E65-D947-8CAB-4AC5F6ABDC8B}">
      <dgm:prSet phldrT="[Text]" custT="1"/>
      <dgm:spPr>
        <a:solidFill>
          <a:srgbClr val="48AB2B"/>
        </a:solidFill>
      </dgm:spPr>
      <dgm:t>
        <a:bodyPr/>
        <a:lstStyle/>
        <a:p>
          <a:r>
            <a:rPr lang="en-GB" sz="1800" dirty="0"/>
            <a:t>Improve the quality of leadership through evidence-based research</a:t>
          </a:r>
        </a:p>
      </dgm:t>
    </dgm:pt>
    <dgm:pt modelId="{53867D9B-B045-854B-8CD4-4A9D6D71CF90}" type="parTrans" cxnId="{318C0C7C-EA67-0146-BA92-470F643F9CA5}">
      <dgm:prSet/>
      <dgm:spPr/>
      <dgm:t>
        <a:bodyPr/>
        <a:lstStyle/>
        <a:p>
          <a:endParaRPr lang="en-GB"/>
        </a:p>
      </dgm:t>
    </dgm:pt>
    <dgm:pt modelId="{718985F7-9062-734D-9DC1-161A40475903}" type="sibTrans" cxnId="{318C0C7C-EA67-0146-BA92-470F643F9CA5}">
      <dgm:prSet/>
      <dgm:spPr/>
      <dgm:t>
        <a:bodyPr/>
        <a:lstStyle/>
        <a:p>
          <a:endParaRPr lang="en-GB"/>
        </a:p>
      </dgm:t>
    </dgm:pt>
    <dgm:pt modelId="{5D65DA00-10B4-5D4E-B6B5-B51ABC13B4C7}">
      <dgm:prSet phldrT="[Text]" custT="1"/>
      <dgm:spPr>
        <a:solidFill>
          <a:srgbClr val="48AB2B"/>
        </a:solidFill>
      </dgm:spPr>
      <dgm:t>
        <a:bodyPr/>
        <a:lstStyle/>
        <a:p>
          <a:r>
            <a:rPr lang="en-GB" sz="1800" dirty="0"/>
            <a:t>Leadership development</a:t>
          </a:r>
        </a:p>
      </dgm:t>
    </dgm:pt>
    <dgm:pt modelId="{0D9C8048-0C7C-1F49-B22F-497B2BF7D4E2}" type="parTrans" cxnId="{8989D3F2-7D2B-9F4B-8DF7-8C30A2198DCB}">
      <dgm:prSet/>
      <dgm:spPr/>
      <dgm:t>
        <a:bodyPr/>
        <a:lstStyle/>
        <a:p>
          <a:endParaRPr lang="en-GB"/>
        </a:p>
      </dgm:t>
    </dgm:pt>
    <dgm:pt modelId="{CC67EC86-A26A-9E4A-8114-C5BFBE62AF52}" type="sibTrans" cxnId="{8989D3F2-7D2B-9F4B-8DF7-8C30A2198DCB}">
      <dgm:prSet/>
      <dgm:spPr/>
      <dgm:t>
        <a:bodyPr/>
        <a:lstStyle/>
        <a:p>
          <a:endParaRPr lang="en-GB"/>
        </a:p>
      </dgm:t>
    </dgm:pt>
    <dgm:pt modelId="{FA8F6239-3F06-0047-9449-15ECD1CF1965}" type="pres">
      <dgm:prSet presAssocID="{1BB1EF25-4AE6-7647-96A6-05690E0E4437}" presName="linear" presStyleCnt="0">
        <dgm:presLayoutVars>
          <dgm:dir/>
          <dgm:animLvl val="lvl"/>
          <dgm:resizeHandles val="exact"/>
        </dgm:presLayoutVars>
      </dgm:prSet>
      <dgm:spPr/>
    </dgm:pt>
    <dgm:pt modelId="{BA833ADF-B919-D648-B783-E7E667CFD080}" type="pres">
      <dgm:prSet presAssocID="{96757280-47F1-EE46-ABE9-464C9EB19B16}" presName="parentLin" presStyleCnt="0"/>
      <dgm:spPr/>
    </dgm:pt>
    <dgm:pt modelId="{AE927AEB-663D-9F4D-BA6E-F1EE9E1154FF}" type="pres">
      <dgm:prSet presAssocID="{96757280-47F1-EE46-ABE9-464C9EB19B16}" presName="parentLeftMargin" presStyleLbl="node1" presStyleIdx="0" presStyleCnt="3"/>
      <dgm:spPr/>
    </dgm:pt>
    <dgm:pt modelId="{356790BD-C3C8-DB44-B00F-8E4638BB225A}" type="pres">
      <dgm:prSet presAssocID="{96757280-47F1-EE46-ABE9-464C9EB19B16}" presName="parentText" presStyleLbl="node1" presStyleIdx="0" presStyleCnt="3">
        <dgm:presLayoutVars>
          <dgm:chMax val="0"/>
          <dgm:bulletEnabled val="1"/>
        </dgm:presLayoutVars>
      </dgm:prSet>
      <dgm:spPr/>
    </dgm:pt>
    <dgm:pt modelId="{E2E7A399-090E-5043-96E1-B802BEBDE036}" type="pres">
      <dgm:prSet presAssocID="{96757280-47F1-EE46-ABE9-464C9EB19B16}" presName="negativeSpace" presStyleCnt="0"/>
      <dgm:spPr/>
    </dgm:pt>
    <dgm:pt modelId="{B7C39F00-D714-AB45-B7F9-032E244B742E}" type="pres">
      <dgm:prSet presAssocID="{96757280-47F1-EE46-ABE9-464C9EB19B16}" presName="childText" presStyleLbl="conFgAcc1" presStyleIdx="0" presStyleCnt="3">
        <dgm:presLayoutVars>
          <dgm:bulletEnabled val="1"/>
        </dgm:presLayoutVars>
      </dgm:prSet>
      <dgm:spPr>
        <a:ln>
          <a:solidFill>
            <a:srgbClr val="48AB2B"/>
          </a:solidFill>
        </a:ln>
      </dgm:spPr>
    </dgm:pt>
    <dgm:pt modelId="{FC0E3D6A-EA7F-4344-9CEA-F2E31050964A}" type="pres">
      <dgm:prSet presAssocID="{12D0098E-5304-CB41-A900-ACFFFA267F56}" presName="spaceBetweenRectangles" presStyleCnt="0"/>
      <dgm:spPr/>
    </dgm:pt>
    <dgm:pt modelId="{88BEBD23-AFA2-2B4B-A0F8-6D89FBD82C62}" type="pres">
      <dgm:prSet presAssocID="{89E759DB-7E65-D947-8CAB-4AC5F6ABDC8B}" presName="parentLin" presStyleCnt="0"/>
      <dgm:spPr/>
    </dgm:pt>
    <dgm:pt modelId="{93C17CE0-1E17-9140-9F8A-F2409613ED22}" type="pres">
      <dgm:prSet presAssocID="{89E759DB-7E65-D947-8CAB-4AC5F6ABDC8B}" presName="parentLeftMargin" presStyleLbl="node1" presStyleIdx="0" presStyleCnt="3"/>
      <dgm:spPr/>
    </dgm:pt>
    <dgm:pt modelId="{E0437DE3-DAE1-7649-AFFD-6EE4055860A7}" type="pres">
      <dgm:prSet presAssocID="{89E759DB-7E65-D947-8CAB-4AC5F6ABDC8B}" presName="parentText" presStyleLbl="node1" presStyleIdx="1" presStyleCnt="3">
        <dgm:presLayoutVars>
          <dgm:chMax val="0"/>
          <dgm:bulletEnabled val="1"/>
        </dgm:presLayoutVars>
      </dgm:prSet>
      <dgm:spPr/>
    </dgm:pt>
    <dgm:pt modelId="{CE83545D-7E12-864D-97EC-B1FEF45A32D3}" type="pres">
      <dgm:prSet presAssocID="{89E759DB-7E65-D947-8CAB-4AC5F6ABDC8B}" presName="negativeSpace" presStyleCnt="0"/>
      <dgm:spPr/>
    </dgm:pt>
    <dgm:pt modelId="{41491868-BC08-424E-BBAA-434326D84674}" type="pres">
      <dgm:prSet presAssocID="{89E759DB-7E65-D947-8CAB-4AC5F6ABDC8B}" presName="childText" presStyleLbl="conFgAcc1" presStyleIdx="1" presStyleCnt="3">
        <dgm:presLayoutVars>
          <dgm:bulletEnabled val="1"/>
        </dgm:presLayoutVars>
      </dgm:prSet>
      <dgm:spPr>
        <a:ln>
          <a:solidFill>
            <a:srgbClr val="48AB2B"/>
          </a:solidFill>
        </a:ln>
      </dgm:spPr>
    </dgm:pt>
    <dgm:pt modelId="{90FB940D-311E-EB4B-B999-A0ABBD4F48EE}" type="pres">
      <dgm:prSet presAssocID="{718985F7-9062-734D-9DC1-161A40475903}" presName="spaceBetweenRectangles" presStyleCnt="0"/>
      <dgm:spPr/>
    </dgm:pt>
    <dgm:pt modelId="{749989D6-EA17-904A-BEEB-4936281AF6FD}" type="pres">
      <dgm:prSet presAssocID="{5D65DA00-10B4-5D4E-B6B5-B51ABC13B4C7}" presName="parentLin" presStyleCnt="0"/>
      <dgm:spPr/>
    </dgm:pt>
    <dgm:pt modelId="{8975E86B-054C-464F-BC55-EA9D8288D67E}" type="pres">
      <dgm:prSet presAssocID="{5D65DA00-10B4-5D4E-B6B5-B51ABC13B4C7}" presName="parentLeftMargin" presStyleLbl="node1" presStyleIdx="1" presStyleCnt="3"/>
      <dgm:spPr/>
    </dgm:pt>
    <dgm:pt modelId="{45F89FDA-2BE6-A141-821C-85ECD8E5ABFD}" type="pres">
      <dgm:prSet presAssocID="{5D65DA00-10B4-5D4E-B6B5-B51ABC13B4C7}" presName="parentText" presStyleLbl="node1" presStyleIdx="2" presStyleCnt="3">
        <dgm:presLayoutVars>
          <dgm:chMax val="0"/>
          <dgm:bulletEnabled val="1"/>
        </dgm:presLayoutVars>
      </dgm:prSet>
      <dgm:spPr/>
    </dgm:pt>
    <dgm:pt modelId="{2E19D06F-D8FD-2E4E-9560-0F5DC161F09E}" type="pres">
      <dgm:prSet presAssocID="{5D65DA00-10B4-5D4E-B6B5-B51ABC13B4C7}" presName="negativeSpace" presStyleCnt="0"/>
      <dgm:spPr/>
    </dgm:pt>
    <dgm:pt modelId="{669C9E48-1D7B-7D40-9DDF-942C7B09C4F7}" type="pres">
      <dgm:prSet presAssocID="{5D65DA00-10B4-5D4E-B6B5-B51ABC13B4C7}" presName="childText" presStyleLbl="conFgAcc1" presStyleIdx="2" presStyleCnt="3">
        <dgm:presLayoutVars>
          <dgm:bulletEnabled val="1"/>
        </dgm:presLayoutVars>
      </dgm:prSet>
      <dgm:spPr>
        <a:ln>
          <a:solidFill>
            <a:srgbClr val="48AB2B"/>
          </a:solidFill>
        </a:ln>
      </dgm:spPr>
    </dgm:pt>
  </dgm:ptLst>
  <dgm:cxnLst>
    <dgm:cxn modelId="{148AE800-9FD0-104C-BDDA-DFF16AF257A5}" type="presOf" srcId="{96757280-47F1-EE46-ABE9-464C9EB19B16}" destId="{AE927AEB-663D-9F4D-BA6E-F1EE9E1154FF}" srcOrd="0" destOrd="0" presId="urn:microsoft.com/office/officeart/2005/8/layout/list1"/>
    <dgm:cxn modelId="{C4D98F2E-3BDE-034A-8158-F780F6CE3FC7}" type="presOf" srcId="{5D65DA00-10B4-5D4E-B6B5-B51ABC13B4C7}" destId="{45F89FDA-2BE6-A141-821C-85ECD8E5ABFD}" srcOrd="1" destOrd="0" presId="urn:microsoft.com/office/officeart/2005/8/layout/list1"/>
    <dgm:cxn modelId="{EF8E2166-6B28-4141-90CF-028949409777}" srcId="{1BB1EF25-4AE6-7647-96A6-05690E0E4437}" destId="{96757280-47F1-EE46-ABE9-464C9EB19B16}" srcOrd="0" destOrd="0" parTransId="{CD9A335A-6923-344A-AE25-669A52CB9370}" sibTransId="{12D0098E-5304-CB41-A900-ACFFFA267F56}"/>
    <dgm:cxn modelId="{318C0C7C-EA67-0146-BA92-470F643F9CA5}" srcId="{1BB1EF25-4AE6-7647-96A6-05690E0E4437}" destId="{89E759DB-7E65-D947-8CAB-4AC5F6ABDC8B}" srcOrd="1" destOrd="0" parTransId="{53867D9B-B045-854B-8CD4-4A9D6D71CF90}" sibTransId="{718985F7-9062-734D-9DC1-161A40475903}"/>
    <dgm:cxn modelId="{5CB9B8A5-0665-CD47-A864-A4D7AE8F9BEE}" type="presOf" srcId="{96757280-47F1-EE46-ABE9-464C9EB19B16}" destId="{356790BD-C3C8-DB44-B00F-8E4638BB225A}" srcOrd="1" destOrd="0" presId="urn:microsoft.com/office/officeart/2005/8/layout/list1"/>
    <dgm:cxn modelId="{4A5D94A6-43B2-664E-93B4-8CF381B76270}" type="presOf" srcId="{5D65DA00-10B4-5D4E-B6B5-B51ABC13B4C7}" destId="{8975E86B-054C-464F-BC55-EA9D8288D67E}" srcOrd="0" destOrd="0" presId="urn:microsoft.com/office/officeart/2005/8/layout/list1"/>
    <dgm:cxn modelId="{525EC0AA-BA5C-1440-9935-825573843482}" type="presOf" srcId="{89E759DB-7E65-D947-8CAB-4AC5F6ABDC8B}" destId="{E0437DE3-DAE1-7649-AFFD-6EE4055860A7}" srcOrd="1" destOrd="0" presId="urn:microsoft.com/office/officeart/2005/8/layout/list1"/>
    <dgm:cxn modelId="{918F7DB1-A793-4743-8124-03F2F293507F}" type="presOf" srcId="{89E759DB-7E65-D947-8CAB-4AC5F6ABDC8B}" destId="{93C17CE0-1E17-9140-9F8A-F2409613ED22}" srcOrd="0" destOrd="0" presId="urn:microsoft.com/office/officeart/2005/8/layout/list1"/>
    <dgm:cxn modelId="{CDEBC4F2-04CE-854F-AED5-30128B24A57E}" type="presOf" srcId="{1BB1EF25-4AE6-7647-96A6-05690E0E4437}" destId="{FA8F6239-3F06-0047-9449-15ECD1CF1965}" srcOrd="0" destOrd="0" presId="urn:microsoft.com/office/officeart/2005/8/layout/list1"/>
    <dgm:cxn modelId="{8989D3F2-7D2B-9F4B-8DF7-8C30A2198DCB}" srcId="{1BB1EF25-4AE6-7647-96A6-05690E0E4437}" destId="{5D65DA00-10B4-5D4E-B6B5-B51ABC13B4C7}" srcOrd="2" destOrd="0" parTransId="{0D9C8048-0C7C-1F49-B22F-497B2BF7D4E2}" sibTransId="{CC67EC86-A26A-9E4A-8114-C5BFBE62AF52}"/>
    <dgm:cxn modelId="{E4B01B65-79DB-0344-9B05-7EB3870A2239}" type="presParOf" srcId="{FA8F6239-3F06-0047-9449-15ECD1CF1965}" destId="{BA833ADF-B919-D648-B783-E7E667CFD080}" srcOrd="0" destOrd="0" presId="urn:microsoft.com/office/officeart/2005/8/layout/list1"/>
    <dgm:cxn modelId="{DD43D2E2-BE7F-DB4A-9DBD-78580E00329D}" type="presParOf" srcId="{BA833ADF-B919-D648-B783-E7E667CFD080}" destId="{AE927AEB-663D-9F4D-BA6E-F1EE9E1154FF}" srcOrd="0" destOrd="0" presId="urn:microsoft.com/office/officeart/2005/8/layout/list1"/>
    <dgm:cxn modelId="{725448EB-DA95-8A47-934A-9836D9A7B91D}" type="presParOf" srcId="{BA833ADF-B919-D648-B783-E7E667CFD080}" destId="{356790BD-C3C8-DB44-B00F-8E4638BB225A}" srcOrd="1" destOrd="0" presId="urn:microsoft.com/office/officeart/2005/8/layout/list1"/>
    <dgm:cxn modelId="{C39EE452-7E87-4C46-9605-B31CB5A54CD3}" type="presParOf" srcId="{FA8F6239-3F06-0047-9449-15ECD1CF1965}" destId="{E2E7A399-090E-5043-96E1-B802BEBDE036}" srcOrd="1" destOrd="0" presId="urn:microsoft.com/office/officeart/2005/8/layout/list1"/>
    <dgm:cxn modelId="{265EBB2B-DE55-0941-BC5F-AD28ADFB6AEB}" type="presParOf" srcId="{FA8F6239-3F06-0047-9449-15ECD1CF1965}" destId="{B7C39F00-D714-AB45-B7F9-032E244B742E}" srcOrd="2" destOrd="0" presId="urn:microsoft.com/office/officeart/2005/8/layout/list1"/>
    <dgm:cxn modelId="{8369908D-EE4C-C84C-83AD-3EFA113D05DC}" type="presParOf" srcId="{FA8F6239-3F06-0047-9449-15ECD1CF1965}" destId="{FC0E3D6A-EA7F-4344-9CEA-F2E31050964A}" srcOrd="3" destOrd="0" presId="urn:microsoft.com/office/officeart/2005/8/layout/list1"/>
    <dgm:cxn modelId="{CE69658E-30BA-F94A-A94C-36612FD768BD}" type="presParOf" srcId="{FA8F6239-3F06-0047-9449-15ECD1CF1965}" destId="{88BEBD23-AFA2-2B4B-A0F8-6D89FBD82C62}" srcOrd="4" destOrd="0" presId="urn:microsoft.com/office/officeart/2005/8/layout/list1"/>
    <dgm:cxn modelId="{2A1AC2F9-CF5D-1949-A67E-87382DC0F4D9}" type="presParOf" srcId="{88BEBD23-AFA2-2B4B-A0F8-6D89FBD82C62}" destId="{93C17CE0-1E17-9140-9F8A-F2409613ED22}" srcOrd="0" destOrd="0" presId="urn:microsoft.com/office/officeart/2005/8/layout/list1"/>
    <dgm:cxn modelId="{B0EFC256-5E74-6E47-998C-1A48F6CC7BFF}" type="presParOf" srcId="{88BEBD23-AFA2-2B4B-A0F8-6D89FBD82C62}" destId="{E0437DE3-DAE1-7649-AFFD-6EE4055860A7}" srcOrd="1" destOrd="0" presId="urn:microsoft.com/office/officeart/2005/8/layout/list1"/>
    <dgm:cxn modelId="{014E45C3-E979-2B4F-A641-EE14A022F32B}" type="presParOf" srcId="{FA8F6239-3F06-0047-9449-15ECD1CF1965}" destId="{CE83545D-7E12-864D-97EC-B1FEF45A32D3}" srcOrd="5" destOrd="0" presId="urn:microsoft.com/office/officeart/2005/8/layout/list1"/>
    <dgm:cxn modelId="{DD8F8ACF-399E-A447-8684-ED4E8ED403F0}" type="presParOf" srcId="{FA8F6239-3F06-0047-9449-15ECD1CF1965}" destId="{41491868-BC08-424E-BBAA-434326D84674}" srcOrd="6" destOrd="0" presId="urn:microsoft.com/office/officeart/2005/8/layout/list1"/>
    <dgm:cxn modelId="{86E997C0-6821-E043-A1E9-43C338F35848}" type="presParOf" srcId="{FA8F6239-3F06-0047-9449-15ECD1CF1965}" destId="{90FB940D-311E-EB4B-B999-A0ABBD4F48EE}" srcOrd="7" destOrd="0" presId="urn:microsoft.com/office/officeart/2005/8/layout/list1"/>
    <dgm:cxn modelId="{C152D71F-6B56-FF4A-BF64-8C13A49EFB68}" type="presParOf" srcId="{FA8F6239-3F06-0047-9449-15ECD1CF1965}" destId="{749989D6-EA17-904A-BEEB-4936281AF6FD}" srcOrd="8" destOrd="0" presId="urn:microsoft.com/office/officeart/2005/8/layout/list1"/>
    <dgm:cxn modelId="{C6A6122E-08E3-FB44-BB08-3F5FDED16D16}" type="presParOf" srcId="{749989D6-EA17-904A-BEEB-4936281AF6FD}" destId="{8975E86B-054C-464F-BC55-EA9D8288D67E}" srcOrd="0" destOrd="0" presId="urn:microsoft.com/office/officeart/2005/8/layout/list1"/>
    <dgm:cxn modelId="{7B462426-222F-3648-A634-47551ABA60AB}" type="presParOf" srcId="{749989D6-EA17-904A-BEEB-4936281AF6FD}" destId="{45F89FDA-2BE6-A141-821C-85ECD8E5ABFD}" srcOrd="1" destOrd="0" presId="urn:microsoft.com/office/officeart/2005/8/layout/list1"/>
    <dgm:cxn modelId="{84930088-358E-7243-A873-FDE7402E36D4}" type="presParOf" srcId="{FA8F6239-3F06-0047-9449-15ECD1CF1965}" destId="{2E19D06F-D8FD-2E4E-9560-0F5DC161F09E}" srcOrd="9" destOrd="0" presId="urn:microsoft.com/office/officeart/2005/8/layout/list1"/>
    <dgm:cxn modelId="{336ED4A0-740B-7346-9C83-39F18971C1EF}" type="presParOf" srcId="{FA8F6239-3F06-0047-9449-15ECD1CF1965}" destId="{669C9E48-1D7B-7D40-9DDF-942C7B09C4F7}"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3B07B81-0BD2-7C45-8416-A7A480DEC4C5}" type="doc">
      <dgm:prSet loTypeId="urn:microsoft.com/office/officeart/2005/8/layout/pList2" loCatId="" qsTypeId="urn:microsoft.com/office/officeart/2005/8/quickstyle/simple1" qsCatId="simple" csTypeId="urn:microsoft.com/office/officeart/2005/8/colors/accent0_1" csCatId="mainScheme" phldr="1"/>
      <dgm:spPr/>
    </dgm:pt>
    <dgm:pt modelId="{D0C05E5B-A965-C544-BD93-D2CE06144383}">
      <dgm:prSet phldrT="[Text]"/>
      <dgm:spPr>
        <a:ln>
          <a:solidFill>
            <a:srgbClr val="005953"/>
          </a:solidFill>
        </a:ln>
      </dgm:spPr>
      <dgm:t>
        <a:bodyPr/>
        <a:lstStyle/>
        <a:p>
          <a:pPr algn="ctr"/>
          <a:r>
            <a:rPr lang="en-GB" b="1" dirty="0">
              <a:solidFill>
                <a:srgbClr val="005953"/>
              </a:solidFill>
            </a:rPr>
            <a:t>Self</a:t>
          </a:r>
        </a:p>
        <a:p>
          <a:pPr algn="l"/>
          <a:endParaRPr lang="en-GB" dirty="0"/>
        </a:p>
        <a:p>
          <a:pPr algn="l"/>
          <a:r>
            <a:rPr lang="en-GB" dirty="0"/>
            <a:t>Self awareness and development</a:t>
          </a:r>
        </a:p>
        <a:p>
          <a:pPr algn="l"/>
          <a:endParaRPr lang="en-GB" dirty="0"/>
        </a:p>
        <a:p>
          <a:pPr algn="l"/>
          <a:r>
            <a:rPr lang="en-GB" dirty="0"/>
            <a:t>Personal resilience, drive and energy		</a:t>
          </a:r>
        </a:p>
      </dgm:t>
    </dgm:pt>
    <dgm:pt modelId="{4DE9DF7F-F768-3844-BB1D-D0FB76E7DA20}" type="parTrans" cxnId="{CF7F3FE1-BAEA-B846-A886-90FDF17572B5}">
      <dgm:prSet/>
      <dgm:spPr/>
      <dgm:t>
        <a:bodyPr/>
        <a:lstStyle/>
        <a:p>
          <a:endParaRPr lang="en-GB"/>
        </a:p>
      </dgm:t>
    </dgm:pt>
    <dgm:pt modelId="{756AFF6C-493C-6E40-BA02-2C28E78ED2F0}" type="sibTrans" cxnId="{CF7F3FE1-BAEA-B846-A886-90FDF17572B5}">
      <dgm:prSet/>
      <dgm:spPr/>
      <dgm:t>
        <a:bodyPr/>
        <a:lstStyle/>
        <a:p>
          <a:endParaRPr lang="en-GB"/>
        </a:p>
      </dgm:t>
    </dgm:pt>
    <dgm:pt modelId="{BD4B10E4-AD75-7442-81B6-3A207A4365AB}">
      <dgm:prSet phldrT="[Text]" custT="1"/>
      <dgm:spPr>
        <a:ln>
          <a:solidFill>
            <a:srgbClr val="005953"/>
          </a:solidFill>
        </a:ln>
      </dgm:spPr>
      <dgm:t>
        <a:bodyPr/>
        <a:lstStyle/>
        <a:p>
          <a:pPr marL="0" lvl="0" algn="ctr" defTabSz="666750">
            <a:lnSpc>
              <a:spcPct val="90000"/>
            </a:lnSpc>
            <a:spcBef>
              <a:spcPct val="0"/>
            </a:spcBef>
            <a:spcAft>
              <a:spcPct val="35000"/>
            </a:spcAft>
            <a:buNone/>
          </a:pPr>
          <a:r>
            <a:rPr lang="en-GB" sz="1500" b="1" kern="1200" dirty="0">
              <a:solidFill>
                <a:srgbClr val="005953"/>
              </a:solidFill>
            </a:rPr>
            <a:t>Team</a:t>
          </a:r>
        </a:p>
        <a:p>
          <a:pPr marL="0" lvl="0" algn="ctr" defTabSz="666750">
            <a:lnSpc>
              <a:spcPct val="90000"/>
            </a:lnSpc>
            <a:spcBef>
              <a:spcPct val="0"/>
            </a:spcBef>
            <a:spcAft>
              <a:spcPct val="35000"/>
            </a:spcAft>
            <a:buNone/>
          </a:pPr>
          <a:endParaRPr lang="en-GB" sz="1500" b="1" kern="1200" dirty="0">
            <a:solidFill>
              <a:srgbClr val="005953"/>
            </a:solidFill>
          </a:endParaRPr>
        </a:p>
        <a:p>
          <a:pPr marL="0" lvl="0" algn="l" defTabSz="666750">
            <a:lnSpc>
              <a:spcPct val="90000"/>
            </a:lnSpc>
            <a:spcBef>
              <a:spcPct val="0"/>
            </a:spcBef>
            <a:spcAft>
              <a:spcPct val="35000"/>
            </a:spcAft>
            <a:buNone/>
          </a:pPr>
          <a:r>
            <a:rPr lang="en-GB" sz="1500" kern="1200" dirty="0">
              <a:solidFill>
                <a:srgbClr val="000000">
                  <a:hueOff val="0"/>
                  <a:satOff val="0"/>
                  <a:lumOff val="0"/>
                  <a:alphaOff val="0"/>
                </a:srgbClr>
              </a:solidFill>
              <a:latin typeface="Calibri"/>
              <a:ea typeface="ＭＳ Ｐゴシック"/>
              <a:cs typeface="ＭＳ Ｐゴシック"/>
            </a:rPr>
            <a:t>Effective teamwork</a:t>
          </a:r>
        </a:p>
        <a:p>
          <a:pPr marL="0" lvl="0" algn="l" defTabSz="666750">
            <a:lnSpc>
              <a:spcPct val="90000"/>
            </a:lnSpc>
            <a:spcBef>
              <a:spcPct val="0"/>
            </a:spcBef>
            <a:spcAft>
              <a:spcPct val="35000"/>
            </a:spcAft>
            <a:buNone/>
          </a:pPr>
          <a:endParaRPr lang="en-GB" sz="1500" kern="1200" dirty="0">
            <a:solidFill>
              <a:srgbClr val="000000">
                <a:hueOff val="0"/>
                <a:satOff val="0"/>
                <a:lumOff val="0"/>
                <a:alphaOff val="0"/>
              </a:srgbClr>
            </a:solidFill>
            <a:latin typeface="Calibri"/>
            <a:ea typeface="ＭＳ Ｐゴシック"/>
            <a:cs typeface="ＭＳ Ｐゴシック"/>
          </a:endParaRPr>
        </a:p>
        <a:p>
          <a:pPr marL="0" lvl="0" algn="l" defTabSz="666750">
            <a:lnSpc>
              <a:spcPct val="90000"/>
            </a:lnSpc>
            <a:spcBef>
              <a:spcPct val="0"/>
            </a:spcBef>
            <a:spcAft>
              <a:spcPct val="35000"/>
            </a:spcAft>
            <a:buNone/>
          </a:pPr>
          <a:r>
            <a:rPr lang="en-GB" sz="1500" kern="1200" dirty="0">
              <a:solidFill>
                <a:srgbClr val="000000">
                  <a:hueOff val="0"/>
                  <a:satOff val="0"/>
                  <a:lumOff val="0"/>
                  <a:alphaOff val="0"/>
                </a:srgbClr>
              </a:solidFill>
              <a:latin typeface="Calibri"/>
              <a:ea typeface="ＭＳ Ｐゴシック"/>
              <a:cs typeface="ＭＳ Ｐゴシック"/>
            </a:rPr>
            <a:t>Cross team collaborations	</a:t>
          </a:r>
        </a:p>
      </dgm:t>
    </dgm:pt>
    <dgm:pt modelId="{04213378-5FEC-EA43-A34C-186A33C859CB}" type="parTrans" cxnId="{A79909DE-0595-AF4F-9A06-5F8ECC8990F8}">
      <dgm:prSet/>
      <dgm:spPr/>
      <dgm:t>
        <a:bodyPr/>
        <a:lstStyle/>
        <a:p>
          <a:endParaRPr lang="en-GB"/>
        </a:p>
      </dgm:t>
    </dgm:pt>
    <dgm:pt modelId="{8DC2975E-B256-F549-8070-516ECA8B299B}" type="sibTrans" cxnId="{A79909DE-0595-AF4F-9A06-5F8ECC8990F8}">
      <dgm:prSet/>
      <dgm:spPr/>
      <dgm:t>
        <a:bodyPr/>
        <a:lstStyle/>
        <a:p>
          <a:endParaRPr lang="en-GB"/>
        </a:p>
      </dgm:t>
    </dgm:pt>
    <dgm:pt modelId="{0A156CC2-4B40-B040-A3C2-7A2F9F83E1F2}">
      <dgm:prSet phldrT="[Text]" custT="1"/>
      <dgm:spPr>
        <a:ln>
          <a:solidFill>
            <a:srgbClr val="005953"/>
          </a:solidFill>
        </a:ln>
      </dgm:spPr>
      <dgm:t>
        <a:bodyPr/>
        <a:lstStyle/>
        <a:p>
          <a:pPr marL="0" lvl="0" algn="ctr" defTabSz="666750">
            <a:lnSpc>
              <a:spcPct val="90000"/>
            </a:lnSpc>
            <a:spcBef>
              <a:spcPct val="0"/>
            </a:spcBef>
            <a:spcAft>
              <a:spcPct val="35000"/>
            </a:spcAft>
            <a:buNone/>
          </a:pPr>
          <a:r>
            <a:rPr lang="en-GB" sz="1500" b="1" kern="1200" dirty="0">
              <a:solidFill>
                <a:srgbClr val="005953"/>
              </a:solidFill>
            </a:rPr>
            <a:t>Organisation</a:t>
          </a:r>
        </a:p>
        <a:p>
          <a:pPr marL="0" lvl="0" algn="ctr" defTabSz="666750">
            <a:lnSpc>
              <a:spcPct val="90000"/>
            </a:lnSpc>
            <a:spcBef>
              <a:spcPct val="0"/>
            </a:spcBef>
            <a:spcAft>
              <a:spcPct val="35000"/>
            </a:spcAft>
            <a:buNone/>
          </a:pPr>
          <a:endParaRPr lang="en-GB" sz="1500" b="1" kern="1200" dirty="0">
            <a:solidFill>
              <a:srgbClr val="005953"/>
            </a:solidFill>
          </a:endParaRPr>
        </a:p>
        <a:p>
          <a:pPr marL="0" lvl="0" algn="l" defTabSz="666750">
            <a:lnSpc>
              <a:spcPct val="90000"/>
            </a:lnSpc>
            <a:spcBef>
              <a:spcPct val="0"/>
            </a:spcBef>
            <a:spcAft>
              <a:spcPct val="35000"/>
            </a:spcAft>
            <a:buNone/>
          </a:pPr>
          <a:r>
            <a:rPr lang="en-GB" sz="1500" kern="1200" dirty="0">
              <a:solidFill>
                <a:srgbClr val="000000">
                  <a:hueOff val="0"/>
                  <a:satOff val="0"/>
                  <a:lumOff val="0"/>
                  <a:alphaOff val="0"/>
                </a:srgbClr>
              </a:solidFill>
              <a:latin typeface="Calibri"/>
              <a:ea typeface="ＭＳ Ｐゴシック"/>
              <a:cs typeface="ＭＳ Ｐゴシック"/>
            </a:rPr>
            <a:t>Organisational team player</a:t>
          </a:r>
        </a:p>
        <a:p>
          <a:pPr marL="0" lvl="0" algn="l" defTabSz="666750">
            <a:lnSpc>
              <a:spcPct val="90000"/>
            </a:lnSpc>
            <a:spcBef>
              <a:spcPct val="0"/>
            </a:spcBef>
            <a:spcAft>
              <a:spcPct val="35000"/>
            </a:spcAft>
            <a:buNone/>
          </a:pPr>
          <a:endParaRPr lang="en-GB" sz="1500" kern="1200" dirty="0">
            <a:solidFill>
              <a:srgbClr val="000000">
                <a:hueOff val="0"/>
                <a:satOff val="0"/>
                <a:lumOff val="0"/>
                <a:alphaOff val="0"/>
              </a:srgbClr>
            </a:solidFill>
            <a:latin typeface="Calibri"/>
            <a:ea typeface="ＭＳ Ｐゴシック"/>
            <a:cs typeface="ＭＳ Ｐゴシック"/>
          </a:endParaRPr>
        </a:p>
        <a:p>
          <a:pPr marL="0" lvl="0" algn="l" defTabSz="666750">
            <a:lnSpc>
              <a:spcPct val="90000"/>
            </a:lnSpc>
            <a:spcBef>
              <a:spcPct val="0"/>
            </a:spcBef>
            <a:spcAft>
              <a:spcPct val="35000"/>
            </a:spcAft>
            <a:buNone/>
          </a:pPr>
          <a:r>
            <a:rPr lang="en-GB" sz="1500" kern="1200" dirty="0">
              <a:solidFill>
                <a:srgbClr val="000000">
                  <a:hueOff val="0"/>
                  <a:satOff val="0"/>
                  <a:lumOff val="0"/>
                  <a:alphaOff val="0"/>
                </a:srgbClr>
              </a:solidFill>
              <a:latin typeface="Calibri"/>
              <a:ea typeface="ＭＳ Ｐゴシック"/>
              <a:cs typeface="ＭＳ Ｐゴシック"/>
            </a:rPr>
            <a:t>Organisational culture, improvement and innovation</a:t>
          </a:r>
        </a:p>
      </dgm:t>
    </dgm:pt>
    <dgm:pt modelId="{69804FCD-C0BD-B34E-A246-83E4C0140A42}" type="parTrans" cxnId="{2134EF75-E471-0E43-8756-A1CD1102C81E}">
      <dgm:prSet/>
      <dgm:spPr/>
      <dgm:t>
        <a:bodyPr/>
        <a:lstStyle/>
        <a:p>
          <a:endParaRPr lang="en-GB"/>
        </a:p>
      </dgm:t>
    </dgm:pt>
    <dgm:pt modelId="{14C26FE6-0B64-6A4B-AC61-E5695B16EDED}" type="sibTrans" cxnId="{2134EF75-E471-0E43-8756-A1CD1102C81E}">
      <dgm:prSet/>
      <dgm:spPr/>
      <dgm:t>
        <a:bodyPr/>
        <a:lstStyle/>
        <a:p>
          <a:endParaRPr lang="en-GB"/>
        </a:p>
      </dgm:t>
    </dgm:pt>
    <dgm:pt modelId="{0EF30AC0-27ED-7C46-9DEA-4BEFA2461FFC}">
      <dgm:prSet custT="1"/>
      <dgm:spPr>
        <a:ln>
          <a:solidFill>
            <a:srgbClr val="005953"/>
          </a:solidFill>
        </a:ln>
      </dgm:spPr>
      <dgm:t>
        <a:bodyPr/>
        <a:lstStyle/>
        <a:p>
          <a:r>
            <a:rPr lang="en-GB" sz="1500" b="1" kern="1200" dirty="0">
              <a:solidFill>
                <a:srgbClr val="005953"/>
              </a:solidFill>
            </a:rPr>
            <a:t>System</a:t>
          </a:r>
        </a:p>
        <a:p>
          <a:endParaRPr lang="en-GB" sz="1500" b="1" kern="1200" dirty="0">
            <a:solidFill>
              <a:srgbClr val="005953"/>
            </a:solidFill>
          </a:endParaRPr>
        </a:p>
        <a:p>
          <a:r>
            <a:rPr lang="en-GB" sz="1500" kern="1200" dirty="0">
              <a:solidFill>
                <a:srgbClr val="000000">
                  <a:hueOff val="0"/>
                  <a:satOff val="0"/>
                  <a:lumOff val="0"/>
                  <a:alphaOff val="0"/>
                </a:srgbClr>
              </a:solidFill>
              <a:latin typeface="Calibri"/>
              <a:ea typeface="ＭＳ Ｐゴシック"/>
              <a:cs typeface="ＭＳ Ｐゴシック"/>
            </a:rPr>
            <a:t>System leadership</a:t>
          </a:r>
        </a:p>
      </dgm:t>
    </dgm:pt>
    <dgm:pt modelId="{20EFB461-AA8E-674B-83B5-D66BC79DF1EB}" type="parTrans" cxnId="{EC18ABAB-566F-3E4A-B210-94A65FB42086}">
      <dgm:prSet/>
      <dgm:spPr/>
      <dgm:t>
        <a:bodyPr/>
        <a:lstStyle/>
        <a:p>
          <a:endParaRPr lang="en-GB"/>
        </a:p>
      </dgm:t>
    </dgm:pt>
    <dgm:pt modelId="{B947A892-8300-9D4D-9B99-DF9CEE055C9C}" type="sibTrans" cxnId="{EC18ABAB-566F-3E4A-B210-94A65FB42086}">
      <dgm:prSet/>
      <dgm:spPr/>
      <dgm:t>
        <a:bodyPr/>
        <a:lstStyle/>
        <a:p>
          <a:endParaRPr lang="en-GB"/>
        </a:p>
      </dgm:t>
    </dgm:pt>
    <dgm:pt modelId="{809D1F64-4F2B-C945-8544-26B554341D3A}" type="pres">
      <dgm:prSet presAssocID="{63B07B81-0BD2-7C45-8416-A7A480DEC4C5}" presName="Name0" presStyleCnt="0">
        <dgm:presLayoutVars>
          <dgm:dir/>
          <dgm:resizeHandles val="exact"/>
        </dgm:presLayoutVars>
      </dgm:prSet>
      <dgm:spPr/>
    </dgm:pt>
    <dgm:pt modelId="{E568FFDC-EB76-0043-958B-6CA5FB3A40AB}" type="pres">
      <dgm:prSet presAssocID="{63B07B81-0BD2-7C45-8416-A7A480DEC4C5}" presName="bkgdShp" presStyleLbl="alignAccFollowNode1" presStyleIdx="0" presStyleCnt="1" custLinFactY="-78472" custLinFactNeighborX="-3750" custLinFactNeighborY="-100000"/>
      <dgm:spPr>
        <a:ln>
          <a:solidFill>
            <a:srgbClr val="005953">
              <a:alpha val="90000"/>
            </a:srgbClr>
          </a:solidFill>
        </a:ln>
      </dgm:spPr>
    </dgm:pt>
    <dgm:pt modelId="{FDC59C00-EB74-F647-B521-392EBDF7C863}" type="pres">
      <dgm:prSet presAssocID="{63B07B81-0BD2-7C45-8416-A7A480DEC4C5}" presName="linComp" presStyleCnt="0"/>
      <dgm:spPr/>
    </dgm:pt>
    <dgm:pt modelId="{E6EA01A1-E0F4-B045-A4DE-E4D1196B14F0}" type="pres">
      <dgm:prSet presAssocID="{D0C05E5B-A965-C544-BD93-D2CE06144383}" presName="compNode" presStyleCnt="0"/>
      <dgm:spPr/>
    </dgm:pt>
    <dgm:pt modelId="{C2F679C8-7915-574D-B06C-091CB18534F1}" type="pres">
      <dgm:prSet presAssocID="{D0C05E5B-A965-C544-BD93-D2CE06144383}" presName="node" presStyleLbl="node1" presStyleIdx="0" presStyleCnt="4">
        <dgm:presLayoutVars>
          <dgm:bulletEnabled val="1"/>
        </dgm:presLayoutVars>
      </dgm:prSet>
      <dgm:spPr/>
    </dgm:pt>
    <dgm:pt modelId="{93C40155-6280-8B46-9FF3-AF124B606758}" type="pres">
      <dgm:prSet presAssocID="{D0C05E5B-A965-C544-BD93-D2CE06144383}" presName="invisiNode" presStyleLbl="node1" presStyleIdx="0" presStyleCnt="4"/>
      <dgm:spPr/>
    </dgm:pt>
    <dgm:pt modelId="{0910D938-2A3B-5D40-B5A0-14147F664940}" type="pres">
      <dgm:prSet presAssocID="{D0C05E5B-A965-C544-BD93-D2CE06144383}" presName="imagNode" presStyleLbl="fgImgPlac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t="-17000" b="-17000"/>
          </a:stretch>
        </a:blipFill>
        <a:ln>
          <a:solidFill>
            <a:srgbClr val="005953"/>
          </a:solidFill>
        </a:ln>
      </dgm:spPr>
      <dgm:extLst>
        <a:ext uri="{E40237B7-FDA0-4F09-8148-C483321AD2D9}">
          <dgm14:cNvPr xmlns:dgm14="http://schemas.microsoft.com/office/drawing/2010/diagram" id="0" name="" descr="User outline"/>
        </a:ext>
      </dgm:extLst>
    </dgm:pt>
    <dgm:pt modelId="{D95D3FA1-B13A-334C-911D-521BB8E94F11}" type="pres">
      <dgm:prSet presAssocID="{756AFF6C-493C-6E40-BA02-2C28E78ED2F0}" presName="sibTrans" presStyleLbl="sibTrans2D1" presStyleIdx="0" presStyleCnt="0"/>
      <dgm:spPr/>
    </dgm:pt>
    <dgm:pt modelId="{D40B5DFA-C96D-5548-9FBB-9457EE1CF13B}" type="pres">
      <dgm:prSet presAssocID="{BD4B10E4-AD75-7442-81B6-3A207A4365AB}" presName="compNode" presStyleCnt="0"/>
      <dgm:spPr/>
    </dgm:pt>
    <dgm:pt modelId="{3E48B20D-479D-4E4C-B200-C3A503DFDA47}" type="pres">
      <dgm:prSet presAssocID="{BD4B10E4-AD75-7442-81B6-3A207A4365AB}" presName="node" presStyleLbl="node1" presStyleIdx="1" presStyleCnt="4">
        <dgm:presLayoutVars>
          <dgm:bulletEnabled val="1"/>
        </dgm:presLayoutVars>
      </dgm:prSet>
      <dgm:spPr/>
    </dgm:pt>
    <dgm:pt modelId="{C44E7813-2D9F-A340-ACB4-53AD1CC589C9}" type="pres">
      <dgm:prSet presAssocID="{BD4B10E4-AD75-7442-81B6-3A207A4365AB}" presName="invisiNode" presStyleLbl="node1" presStyleIdx="1" presStyleCnt="4"/>
      <dgm:spPr/>
    </dgm:pt>
    <dgm:pt modelId="{60B58CB4-5716-EB46-AB5C-31D3ABDA5367}" type="pres">
      <dgm:prSet presAssocID="{BD4B10E4-AD75-7442-81B6-3A207A4365AB}" presName="imagNode" presStyleLbl="fgImgPlac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t="-17000" b="-17000"/>
          </a:stretch>
        </a:blipFill>
        <a:ln>
          <a:solidFill>
            <a:srgbClr val="005953"/>
          </a:solidFill>
        </a:ln>
      </dgm:spPr>
      <dgm:extLst>
        <a:ext uri="{E40237B7-FDA0-4F09-8148-C483321AD2D9}">
          <dgm14:cNvPr xmlns:dgm14="http://schemas.microsoft.com/office/drawing/2010/diagram" id="0" name="" descr="Group outline"/>
        </a:ext>
      </dgm:extLst>
    </dgm:pt>
    <dgm:pt modelId="{BABD6E74-8D75-D14A-B923-910AD4AEC081}" type="pres">
      <dgm:prSet presAssocID="{8DC2975E-B256-F549-8070-516ECA8B299B}" presName="sibTrans" presStyleLbl="sibTrans2D1" presStyleIdx="0" presStyleCnt="0"/>
      <dgm:spPr/>
    </dgm:pt>
    <dgm:pt modelId="{D1073AAD-7102-F94A-BFFE-DF1AF8A31C9E}" type="pres">
      <dgm:prSet presAssocID="{0A156CC2-4B40-B040-A3C2-7A2F9F83E1F2}" presName="compNode" presStyleCnt="0"/>
      <dgm:spPr/>
    </dgm:pt>
    <dgm:pt modelId="{D8073671-F5C6-E147-A0A0-EDF40E651204}" type="pres">
      <dgm:prSet presAssocID="{0A156CC2-4B40-B040-A3C2-7A2F9F83E1F2}" presName="node" presStyleLbl="node1" presStyleIdx="2" presStyleCnt="4">
        <dgm:presLayoutVars>
          <dgm:bulletEnabled val="1"/>
        </dgm:presLayoutVars>
      </dgm:prSet>
      <dgm:spPr/>
    </dgm:pt>
    <dgm:pt modelId="{D03AC5A7-A513-FB45-8F37-91246E58D97B}" type="pres">
      <dgm:prSet presAssocID="{0A156CC2-4B40-B040-A3C2-7A2F9F83E1F2}" presName="invisiNode" presStyleLbl="node1" presStyleIdx="2" presStyleCnt="4"/>
      <dgm:spPr/>
    </dgm:pt>
    <dgm:pt modelId="{E3ED6190-617E-8448-913C-B371765936CE}" type="pres">
      <dgm:prSet presAssocID="{0A156CC2-4B40-B040-A3C2-7A2F9F83E1F2}" presName="imagNode" presStyleLbl="fgImgPlac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t="-17000" b="-17000"/>
          </a:stretch>
        </a:blipFill>
        <a:ln>
          <a:solidFill>
            <a:srgbClr val="005953"/>
          </a:solidFill>
        </a:ln>
      </dgm:spPr>
      <dgm:extLst>
        <a:ext uri="{E40237B7-FDA0-4F09-8148-C483321AD2D9}">
          <dgm14:cNvPr xmlns:dgm14="http://schemas.microsoft.com/office/drawing/2010/diagram" id="0" name="" descr="Management outline"/>
        </a:ext>
      </dgm:extLst>
    </dgm:pt>
    <dgm:pt modelId="{82FAB5CE-18A5-D44F-B216-A41CB67F68F9}" type="pres">
      <dgm:prSet presAssocID="{14C26FE6-0B64-6A4B-AC61-E5695B16EDED}" presName="sibTrans" presStyleLbl="sibTrans2D1" presStyleIdx="0" presStyleCnt="0"/>
      <dgm:spPr/>
    </dgm:pt>
    <dgm:pt modelId="{A2A5A291-0983-8A42-AA01-09FC5DF80C92}" type="pres">
      <dgm:prSet presAssocID="{0EF30AC0-27ED-7C46-9DEA-4BEFA2461FFC}" presName="compNode" presStyleCnt="0"/>
      <dgm:spPr/>
    </dgm:pt>
    <dgm:pt modelId="{2DB51E31-33B7-9340-969E-F35F010EB8BB}" type="pres">
      <dgm:prSet presAssocID="{0EF30AC0-27ED-7C46-9DEA-4BEFA2461FFC}" presName="node" presStyleLbl="node1" presStyleIdx="3" presStyleCnt="4">
        <dgm:presLayoutVars>
          <dgm:bulletEnabled val="1"/>
        </dgm:presLayoutVars>
      </dgm:prSet>
      <dgm:spPr/>
    </dgm:pt>
    <dgm:pt modelId="{3819B798-0166-2C4E-952C-D5019A44EB26}" type="pres">
      <dgm:prSet presAssocID="{0EF30AC0-27ED-7C46-9DEA-4BEFA2461FFC}" presName="invisiNode" presStyleLbl="node1" presStyleIdx="3" presStyleCnt="4"/>
      <dgm:spPr/>
    </dgm:pt>
    <dgm:pt modelId="{F01CFE75-5998-4448-B4F8-0559193A74C3}" type="pres">
      <dgm:prSet presAssocID="{0EF30AC0-27ED-7C46-9DEA-4BEFA2461FFC}" presName="imagNode" presStyleLbl="fgImgPlac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solidFill>
            <a:srgbClr val="005953"/>
          </a:solidFill>
        </a:ln>
      </dgm:spPr>
      <dgm:extLst>
        <a:ext uri="{E40237B7-FDA0-4F09-8148-C483321AD2D9}">
          <dgm14:cNvPr xmlns:dgm14="http://schemas.microsoft.com/office/drawing/2010/diagram" id="0" name="" descr="Connections outline"/>
        </a:ext>
      </dgm:extLst>
    </dgm:pt>
  </dgm:ptLst>
  <dgm:cxnLst>
    <dgm:cxn modelId="{82660717-24AE-1F46-A109-CB8EE42D694B}" type="presOf" srcId="{8DC2975E-B256-F549-8070-516ECA8B299B}" destId="{BABD6E74-8D75-D14A-B923-910AD4AEC081}" srcOrd="0" destOrd="0" presId="urn:microsoft.com/office/officeart/2005/8/layout/pList2"/>
    <dgm:cxn modelId="{510F2E25-B4DF-7D43-AB10-CC1F547792BF}" type="presOf" srcId="{63B07B81-0BD2-7C45-8416-A7A480DEC4C5}" destId="{809D1F64-4F2B-C945-8544-26B554341D3A}" srcOrd="0" destOrd="0" presId="urn:microsoft.com/office/officeart/2005/8/layout/pList2"/>
    <dgm:cxn modelId="{CDE00547-E4BC-664E-B53D-DB652FC63FA9}" type="presOf" srcId="{0A156CC2-4B40-B040-A3C2-7A2F9F83E1F2}" destId="{D8073671-F5C6-E147-A0A0-EDF40E651204}" srcOrd="0" destOrd="0" presId="urn:microsoft.com/office/officeart/2005/8/layout/pList2"/>
    <dgm:cxn modelId="{2134EF75-E471-0E43-8756-A1CD1102C81E}" srcId="{63B07B81-0BD2-7C45-8416-A7A480DEC4C5}" destId="{0A156CC2-4B40-B040-A3C2-7A2F9F83E1F2}" srcOrd="2" destOrd="0" parTransId="{69804FCD-C0BD-B34E-A246-83E4C0140A42}" sibTransId="{14C26FE6-0B64-6A4B-AC61-E5695B16EDED}"/>
    <dgm:cxn modelId="{B8BFFB7F-59FB-904D-BE8C-8741C4B42B49}" type="presOf" srcId="{BD4B10E4-AD75-7442-81B6-3A207A4365AB}" destId="{3E48B20D-479D-4E4C-B200-C3A503DFDA47}" srcOrd="0" destOrd="0" presId="urn:microsoft.com/office/officeart/2005/8/layout/pList2"/>
    <dgm:cxn modelId="{A1D83A8E-D6D4-3A43-969F-771EDF007BF4}" type="presOf" srcId="{14C26FE6-0B64-6A4B-AC61-E5695B16EDED}" destId="{82FAB5CE-18A5-D44F-B216-A41CB67F68F9}" srcOrd="0" destOrd="0" presId="urn:microsoft.com/office/officeart/2005/8/layout/pList2"/>
    <dgm:cxn modelId="{59074096-6835-CF4C-928D-BB8C4AFBF3E8}" type="presOf" srcId="{D0C05E5B-A965-C544-BD93-D2CE06144383}" destId="{C2F679C8-7915-574D-B06C-091CB18534F1}" srcOrd="0" destOrd="0" presId="urn:microsoft.com/office/officeart/2005/8/layout/pList2"/>
    <dgm:cxn modelId="{EC18ABAB-566F-3E4A-B210-94A65FB42086}" srcId="{63B07B81-0BD2-7C45-8416-A7A480DEC4C5}" destId="{0EF30AC0-27ED-7C46-9DEA-4BEFA2461FFC}" srcOrd="3" destOrd="0" parTransId="{20EFB461-AA8E-674B-83B5-D66BC79DF1EB}" sibTransId="{B947A892-8300-9D4D-9B99-DF9CEE055C9C}"/>
    <dgm:cxn modelId="{A79909DE-0595-AF4F-9A06-5F8ECC8990F8}" srcId="{63B07B81-0BD2-7C45-8416-A7A480DEC4C5}" destId="{BD4B10E4-AD75-7442-81B6-3A207A4365AB}" srcOrd="1" destOrd="0" parTransId="{04213378-5FEC-EA43-A34C-186A33C859CB}" sibTransId="{8DC2975E-B256-F549-8070-516ECA8B299B}"/>
    <dgm:cxn modelId="{CF7F3FE1-BAEA-B846-A886-90FDF17572B5}" srcId="{63B07B81-0BD2-7C45-8416-A7A480DEC4C5}" destId="{D0C05E5B-A965-C544-BD93-D2CE06144383}" srcOrd="0" destOrd="0" parTransId="{4DE9DF7F-F768-3844-BB1D-D0FB76E7DA20}" sibTransId="{756AFF6C-493C-6E40-BA02-2C28E78ED2F0}"/>
    <dgm:cxn modelId="{E0245DF7-1E4B-394C-B857-45F0FD7EFF8C}" type="presOf" srcId="{0EF30AC0-27ED-7C46-9DEA-4BEFA2461FFC}" destId="{2DB51E31-33B7-9340-969E-F35F010EB8BB}" srcOrd="0" destOrd="0" presId="urn:microsoft.com/office/officeart/2005/8/layout/pList2"/>
    <dgm:cxn modelId="{543377F7-DD42-CF46-93D6-B830DD3F9AA0}" type="presOf" srcId="{756AFF6C-493C-6E40-BA02-2C28E78ED2F0}" destId="{D95D3FA1-B13A-334C-911D-521BB8E94F11}" srcOrd="0" destOrd="0" presId="urn:microsoft.com/office/officeart/2005/8/layout/pList2"/>
    <dgm:cxn modelId="{65564711-CB42-734F-B255-9551D44CDD4C}" type="presParOf" srcId="{809D1F64-4F2B-C945-8544-26B554341D3A}" destId="{E568FFDC-EB76-0043-958B-6CA5FB3A40AB}" srcOrd="0" destOrd="0" presId="urn:microsoft.com/office/officeart/2005/8/layout/pList2"/>
    <dgm:cxn modelId="{65A1C771-7CD0-C54B-B367-E1D2E302C098}" type="presParOf" srcId="{809D1F64-4F2B-C945-8544-26B554341D3A}" destId="{FDC59C00-EB74-F647-B521-392EBDF7C863}" srcOrd="1" destOrd="0" presId="urn:microsoft.com/office/officeart/2005/8/layout/pList2"/>
    <dgm:cxn modelId="{1DA9D83A-5074-064D-8BCD-585F6E573F04}" type="presParOf" srcId="{FDC59C00-EB74-F647-B521-392EBDF7C863}" destId="{E6EA01A1-E0F4-B045-A4DE-E4D1196B14F0}" srcOrd="0" destOrd="0" presId="urn:microsoft.com/office/officeart/2005/8/layout/pList2"/>
    <dgm:cxn modelId="{18B1EE99-03E0-3444-8C50-AF08FA017564}" type="presParOf" srcId="{E6EA01A1-E0F4-B045-A4DE-E4D1196B14F0}" destId="{C2F679C8-7915-574D-B06C-091CB18534F1}" srcOrd="0" destOrd="0" presId="urn:microsoft.com/office/officeart/2005/8/layout/pList2"/>
    <dgm:cxn modelId="{5913C4B6-DDD1-7847-B408-A17D4A7C1104}" type="presParOf" srcId="{E6EA01A1-E0F4-B045-A4DE-E4D1196B14F0}" destId="{93C40155-6280-8B46-9FF3-AF124B606758}" srcOrd="1" destOrd="0" presId="urn:microsoft.com/office/officeart/2005/8/layout/pList2"/>
    <dgm:cxn modelId="{EFF45785-AF3E-8144-AC50-2BD6F2640E90}" type="presParOf" srcId="{E6EA01A1-E0F4-B045-A4DE-E4D1196B14F0}" destId="{0910D938-2A3B-5D40-B5A0-14147F664940}" srcOrd="2" destOrd="0" presId="urn:microsoft.com/office/officeart/2005/8/layout/pList2"/>
    <dgm:cxn modelId="{1D444108-23CA-4E4D-8699-6A200278E2D2}" type="presParOf" srcId="{FDC59C00-EB74-F647-B521-392EBDF7C863}" destId="{D95D3FA1-B13A-334C-911D-521BB8E94F11}" srcOrd="1" destOrd="0" presId="urn:microsoft.com/office/officeart/2005/8/layout/pList2"/>
    <dgm:cxn modelId="{D13880CD-AA25-9145-B56D-E173B3E89DBE}" type="presParOf" srcId="{FDC59C00-EB74-F647-B521-392EBDF7C863}" destId="{D40B5DFA-C96D-5548-9FBB-9457EE1CF13B}" srcOrd="2" destOrd="0" presId="urn:microsoft.com/office/officeart/2005/8/layout/pList2"/>
    <dgm:cxn modelId="{6CFF9FF4-36F6-6949-B3F1-95637EFDBDC6}" type="presParOf" srcId="{D40B5DFA-C96D-5548-9FBB-9457EE1CF13B}" destId="{3E48B20D-479D-4E4C-B200-C3A503DFDA47}" srcOrd="0" destOrd="0" presId="urn:microsoft.com/office/officeart/2005/8/layout/pList2"/>
    <dgm:cxn modelId="{4BFA9179-715A-A248-B7F0-78BF3592D0DC}" type="presParOf" srcId="{D40B5DFA-C96D-5548-9FBB-9457EE1CF13B}" destId="{C44E7813-2D9F-A340-ACB4-53AD1CC589C9}" srcOrd="1" destOrd="0" presId="urn:microsoft.com/office/officeart/2005/8/layout/pList2"/>
    <dgm:cxn modelId="{D9CC45DE-97AB-4347-82F4-FD46E6196A64}" type="presParOf" srcId="{D40B5DFA-C96D-5548-9FBB-9457EE1CF13B}" destId="{60B58CB4-5716-EB46-AB5C-31D3ABDA5367}" srcOrd="2" destOrd="0" presId="urn:microsoft.com/office/officeart/2005/8/layout/pList2"/>
    <dgm:cxn modelId="{98648AFA-D0BC-BD42-B2A3-8886AD6CF2D5}" type="presParOf" srcId="{FDC59C00-EB74-F647-B521-392EBDF7C863}" destId="{BABD6E74-8D75-D14A-B923-910AD4AEC081}" srcOrd="3" destOrd="0" presId="urn:microsoft.com/office/officeart/2005/8/layout/pList2"/>
    <dgm:cxn modelId="{9B963814-A3E3-0E41-9B83-C10B5B7BB2F3}" type="presParOf" srcId="{FDC59C00-EB74-F647-B521-392EBDF7C863}" destId="{D1073AAD-7102-F94A-BFFE-DF1AF8A31C9E}" srcOrd="4" destOrd="0" presId="urn:microsoft.com/office/officeart/2005/8/layout/pList2"/>
    <dgm:cxn modelId="{B33A1515-7513-F046-B05E-EF3F5E9C2569}" type="presParOf" srcId="{D1073AAD-7102-F94A-BFFE-DF1AF8A31C9E}" destId="{D8073671-F5C6-E147-A0A0-EDF40E651204}" srcOrd="0" destOrd="0" presId="urn:microsoft.com/office/officeart/2005/8/layout/pList2"/>
    <dgm:cxn modelId="{1E040062-1E9C-E543-9A5E-33B2E141E679}" type="presParOf" srcId="{D1073AAD-7102-F94A-BFFE-DF1AF8A31C9E}" destId="{D03AC5A7-A513-FB45-8F37-91246E58D97B}" srcOrd="1" destOrd="0" presId="urn:microsoft.com/office/officeart/2005/8/layout/pList2"/>
    <dgm:cxn modelId="{388AF1F6-9D14-8046-9DD5-70F98DC99E90}" type="presParOf" srcId="{D1073AAD-7102-F94A-BFFE-DF1AF8A31C9E}" destId="{E3ED6190-617E-8448-913C-B371765936CE}" srcOrd="2" destOrd="0" presId="urn:microsoft.com/office/officeart/2005/8/layout/pList2"/>
    <dgm:cxn modelId="{F8D79654-B887-984A-83FC-3885EBDF0157}" type="presParOf" srcId="{FDC59C00-EB74-F647-B521-392EBDF7C863}" destId="{82FAB5CE-18A5-D44F-B216-A41CB67F68F9}" srcOrd="5" destOrd="0" presId="urn:microsoft.com/office/officeart/2005/8/layout/pList2"/>
    <dgm:cxn modelId="{BA251F06-0C1F-D540-906E-4038CB865692}" type="presParOf" srcId="{FDC59C00-EB74-F647-B521-392EBDF7C863}" destId="{A2A5A291-0983-8A42-AA01-09FC5DF80C92}" srcOrd="6" destOrd="0" presId="urn:microsoft.com/office/officeart/2005/8/layout/pList2"/>
    <dgm:cxn modelId="{4C01C127-A582-B544-810C-286D101783AF}" type="presParOf" srcId="{A2A5A291-0983-8A42-AA01-09FC5DF80C92}" destId="{2DB51E31-33B7-9340-969E-F35F010EB8BB}" srcOrd="0" destOrd="0" presId="urn:microsoft.com/office/officeart/2005/8/layout/pList2"/>
    <dgm:cxn modelId="{C65C924A-85AA-C843-951E-466CE5B38747}" type="presParOf" srcId="{A2A5A291-0983-8A42-AA01-09FC5DF80C92}" destId="{3819B798-0166-2C4E-952C-D5019A44EB26}" srcOrd="1" destOrd="0" presId="urn:microsoft.com/office/officeart/2005/8/layout/pList2"/>
    <dgm:cxn modelId="{E21AB900-6BDE-EC47-A35A-4EAE2059CC84}" type="presParOf" srcId="{A2A5A291-0983-8A42-AA01-09FC5DF80C92}" destId="{F01CFE75-5998-4448-B4F8-0559193A74C3}" srcOrd="2" destOrd="0" presId="urn:microsoft.com/office/officeart/2005/8/layout/pList2"/>
  </dgm:cxnLst>
  <dgm:bg/>
  <dgm:whole>
    <a:ln>
      <a:noFill/>
    </a:ln>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A7B49189-6670-4BE2-9112-26F020741E9E}"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17C6B2D2-F2E9-48B5-891D-0CC04F75323C}">
      <dgm:prSet/>
      <dgm:spPr/>
      <dgm:t>
        <a:bodyPr/>
        <a:lstStyle/>
        <a:p>
          <a:pPr>
            <a:lnSpc>
              <a:spcPct val="100000"/>
            </a:lnSpc>
          </a:pPr>
          <a:r>
            <a:rPr lang="en-AE" dirty="0"/>
            <a:t>Character,  Competence, Commitment </a:t>
          </a:r>
          <a:endParaRPr lang="en-US" dirty="0"/>
        </a:p>
      </dgm:t>
    </dgm:pt>
    <dgm:pt modelId="{A0DB38EF-DD74-415F-A8D8-0941A626A6B9}" type="parTrans" cxnId="{D7B588D3-AAE6-455B-808D-FFE1CF899927}">
      <dgm:prSet/>
      <dgm:spPr/>
      <dgm:t>
        <a:bodyPr/>
        <a:lstStyle/>
        <a:p>
          <a:endParaRPr lang="en-US"/>
        </a:p>
      </dgm:t>
    </dgm:pt>
    <dgm:pt modelId="{B9CBC69F-DAC2-45C9-A76C-54CD0DD2E6D8}" type="sibTrans" cxnId="{D7B588D3-AAE6-455B-808D-FFE1CF899927}">
      <dgm:prSet/>
      <dgm:spPr/>
      <dgm:t>
        <a:bodyPr/>
        <a:lstStyle/>
        <a:p>
          <a:pPr>
            <a:lnSpc>
              <a:spcPct val="100000"/>
            </a:lnSpc>
          </a:pPr>
          <a:endParaRPr lang="en-US"/>
        </a:p>
      </dgm:t>
    </dgm:pt>
    <dgm:pt modelId="{03B3E23F-DB6E-488D-A707-15BDBA90E8DE}">
      <dgm:prSet/>
      <dgm:spPr/>
      <dgm:t>
        <a:bodyPr/>
        <a:lstStyle/>
        <a:p>
          <a:pPr>
            <a:lnSpc>
              <a:spcPct val="100000"/>
            </a:lnSpc>
          </a:pPr>
          <a:r>
            <a:rPr lang="en-AE"/>
            <a:t>Societies, Causes &amp; Initiatives</a:t>
          </a:r>
          <a:endParaRPr lang="en-US"/>
        </a:p>
      </dgm:t>
    </dgm:pt>
    <dgm:pt modelId="{7B4FC450-CC66-48BF-A8E7-CC7F6A7456E2}" type="parTrans" cxnId="{5418A206-BC9D-489E-AB18-10676443242A}">
      <dgm:prSet/>
      <dgm:spPr/>
      <dgm:t>
        <a:bodyPr/>
        <a:lstStyle/>
        <a:p>
          <a:endParaRPr lang="en-US"/>
        </a:p>
      </dgm:t>
    </dgm:pt>
    <dgm:pt modelId="{EF153FEB-5863-45F8-92C5-4DE82282159E}" type="sibTrans" cxnId="{5418A206-BC9D-489E-AB18-10676443242A}">
      <dgm:prSet/>
      <dgm:spPr/>
      <dgm:t>
        <a:bodyPr/>
        <a:lstStyle/>
        <a:p>
          <a:pPr>
            <a:lnSpc>
              <a:spcPct val="100000"/>
            </a:lnSpc>
          </a:pPr>
          <a:endParaRPr lang="en-US"/>
        </a:p>
      </dgm:t>
    </dgm:pt>
    <dgm:pt modelId="{213FED6A-0C18-45CB-8138-01D93DEE6016}">
      <dgm:prSet/>
      <dgm:spPr/>
      <dgm:t>
        <a:bodyPr/>
        <a:lstStyle/>
        <a:p>
          <a:pPr>
            <a:lnSpc>
              <a:spcPct val="100000"/>
            </a:lnSpc>
          </a:pPr>
          <a:r>
            <a:rPr lang="en-AE"/>
            <a:t>Mentoring </a:t>
          </a:r>
          <a:endParaRPr lang="en-US"/>
        </a:p>
      </dgm:t>
    </dgm:pt>
    <dgm:pt modelId="{48ADA9A5-D3B2-498D-87C9-993B778F3B0E}" type="parTrans" cxnId="{A7E4F7B9-54DB-4276-900D-767DA1DBC164}">
      <dgm:prSet/>
      <dgm:spPr/>
      <dgm:t>
        <a:bodyPr/>
        <a:lstStyle/>
        <a:p>
          <a:endParaRPr lang="en-US"/>
        </a:p>
      </dgm:t>
    </dgm:pt>
    <dgm:pt modelId="{A756BB78-0D90-4ABD-8956-109D657D3F9E}" type="sibTrans" cxnId="{A7E4F7B9-54DB-4276-900D-767DA1DBC164}">
      <dgm:prSet/>
      <dgm:spPr/>
      <dgm:t>
        <a:bodyPr/>
        <a:lstStyle/>
        <a:p>
          <a:pPr>
            <a:lnSpc>
              <a:spcPct val="100000"/>
            </a:lnSpc>
          </a:pPr>
          <a:endParaRPr lang="en-US"/>
        </a:p>
      </dgm:t>
    </dgm:pt>
    <dgm:pt modelId="{58F14466-7F2F-477B-9ADB-3331206ECF84}">
      <dgm:prSet/>
      <dgm:spPr/>
      <dgm:t>
        <a:bodyPr/>
        <a:lstStyle/>
        <a:p>
          <a:pPr>
            <a:lnSpc>
              <a:spcPct val="100000"/>
            </a:lnSpc>
          </a:pPr>
          <a:r>
            <a:rPr lang="en-AE"/>
            <a:t>Qualifications</a:t>
          </a:r>
          <a:endParaRPr lang="en-US"/>
        </a:p>
      </dgm:t>
    </dgm:pt>
    <dgm:pt modelId="{B40B56DB-F8E3-47A1-9112-7B83D6134804}" type="parTrans" cxnId="{2B51C2DE-9110-455F-A655-323E330DA0E5}">
      <dgm:prSet/>
      <dgm:spPr/>
      <dgm:t>
        <a:bodyPr/>
        <a:lstStyle/>
        <a:p>
          <a:endParaRPr lang="en-US"/>
        </a:p>
      </dgm:t>
    </dgm:pt>
    <dgm:pt modelId="{EF040075-A2CE-4E9E-BD67-50EC9CEC3D94}" type="sibTrans" cxnId="{2B51C2DE-9110-455F-A655-323E330DA0E5}">
      <dgm:prSet/>
      <dgm:spPr/>
      <dgm:t>
        <a:bodyPr/>
        <a:lstStyle/>
        <a:p>
          <a:endParaRPr lang="en-US"/>
        </a:p>
      </dgm:t>
    </dgm:pt>
    <dgm:pt modelId="{B0497D74-E371-4F88-83C1-CF83B5A6C104}" type="pres">
      <dgm:prSet presAssocID="{A7B49189-6670-4BE2-9112-26F020741E9E}" presName="root" presStyleCnt="0">
        <dgm:presLayoutVars>
          <dgm:dir/>
          <dgm:resizeHandles val="exact"/>
        </dgm:presLayoutVars>
      </dgm:prSet>
      <dgm:spPr/>
    </dgm:pt>
    <dgm:pt modelId="{00CA23D1-3817-439D-9CC4-0DCB95202AA6}" type="pres">
      <dgm:prSet presAssocID="{A7B49189-6670-4BE2-9112-26F020741E9E}" presName="container" presStyleCnt="0">
        <dgm:presLayoutVars>
          <dgm:dir/>
          <dgm:resizeHandles val="exact"/>
        </dgm:presLayoutVars>
      </dgm:prSet>
      <dgm:spPr/>
    </dgm:pt>
    <dgm:pt modelId="{349FB571-1AE2-4492-85C0-44CE77274157}" type="pres">
      <dgm:prSet presAssocID="{17C6B2D2-F2E9-48B5-891D-0CC04F75323C}" presName="compNode" presStyleCnt="0"/>
      <dgm:spPr/>
    </dgm:pt>
    <dgm:pt modelId="{0AAEA4F3-1EA2-4ADB-9511-73C7DF074096}" type="pres">
      <dgm:prSet presAssocID="{17C6B2D2-F2E9-48B5-891D-0CC04F75323C}" presName="iconBgRect" presStyleLbl="bgShp" presStyleIdx="0" presStyleCnt="4"/>
      <dgm:spPr>
        <a:solidFill>
          <a:srgbClr val="00A093"/>
        </a:solidFill>
      </dgm:spPr>
    </dgm:pt>
    <dgm:pt modelId="{E5FC3367-BA25-4D41-8050-CBFEF87A7E1A}" type="pres">
      <dgm:prSet presAssocID="{17C6B2D2-F2E9-48B5-891D-0CC04F75323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C190FE86-17A5-4EAD-BF19-F145F7EA8210}" type="pres">
      <dgm:prSet presAssocID="{17C6B2D2-F2E9-48B5-891D-0CC04F75323C}" presName="spaceRect" presStyleCnt="0"/>
      <dgm:spPr/>
    </dgm:pt>
    <dgm:pt modelId="{F24E18DF-FE36-4952-A5F1-C362D100E1BD}" type="pres">
      <dgm:prSet presAssocID="{17C6B2D2-F2E9-48B5-891D-0CC04F75323C}" presName="textRect" presStyleLbl="revTx" presStyleIdx="0" presStyleCnt="4">
        <dgm:presLayoutVars>
          <dgm:chMax val="1"/>
          <dgm:chPref val="1"/>
        </dgm:presLayoutVars>
      </dgm:prSet>
      <dgm:spPr/>
    </dgm:pt>
    <dgm:pt modelId="{20336F40-DC4F-4216-990D-361FAC90792C}" type="pres">
      <dgm:prSet presAssocID="{B9CBC69F-DAC2-45C9-A76C-54CD0DD2E6D8}" presName="sibTrans" presStyleLbl="sibTrans2D1" presStyleIdx="0" presStyleCnt="0"/>
      <dgm:spPr/>
    </dgm:pt>
    <dgm:pt modelId="{93290057-526E-4E0E-9881-2017ACFCEFC3}" type="pres">
      <dgm:prSet presAssocID="{03B3E23F-DB6E-488D-A707-15BDBA90E8DE}" presName="compNode" presStyleCnt="0"/>
      <dgm:spPr/>
    </dgm:pt>
    <dgm:pt modelId="{BC4DBBD5-D62A-43E0-978F-73A614E759FA}" type="pres">
      <dgm:prSet presAssocID="{03B3E23F-DB6E-488D-A707-15BDBA90E8DE}" presName="iconBgRect" presStyleLbl="bgShp" presStyleIdx="1" presStyleCnt="4"/>
      <dgm:spPr>
        <a:solidFill>
          <a:srgbClr val="00A093"/>
        </a:solidFill>
      </dgm:spPr>
    </dgm:pt>
    <dgm:pt modelId="{45EB2A18-A7AF-4D1A-B668-A0203B550F25}" type="pres">
      <dgm:prSet presAssocID="{03B3E23F-DB6E-488D-A707-15BDBA90E8D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eciduous tree"/>
        </a:ext>
      </dgm:extLst>
    </dgm:pt>
    <dgm:pt modelId="{9FBFAA2E-160B-40B0-AEE6-0C9B45619E1E}" type="pres">
      <dgm:prSet presAssocID="{03B3E23F-DB6E-488D-A707-15BDBA90E8DE}" presName="spaceRect" presStyleCnt="0"/>
      <dgm:spPr/>
    </dgm:pt>
    <dgm:pt modelId="{530A64BA-E8E0-4248-BC7D-51ED0F3890C6}" type="pres">
      <dgm:prSet presAssocID="{03B3E23F-DB6E-488D-A707-15BDBA90E8DE}" presName="textRect" presStyleLbl="revTx" presStyleIdx="1" presStyleCnt="4">
        <dgm:presLayoutVars>
          <dgm:chMax val="1"/>
          <dgm:chPref val="1"/>
        </dgm:presLayoutVars>
      </dgm:prSet>
      <dgm:spPr/>
    </dgm:pt>
    <dgm:pt modelId="{7CFA34EC-0787-49C6-9C8F-B6F7AD06D4FA}" type="pres">
      <dgm:prSet presAssocID="{EF153FEB-5863-45F8-92C5-4DE82282159E}" presName="sibTrans" presStyleLbl="sibTrans2D1" presStyleIdx="0" presStyleCnt="0"/>
      <dgm:spPr/>
    </dgm:pt>
    <dgm:pt modelId="{4A1E76A8-8E41-499A-BF11-45079A3BA506}" type="pres">
      <dgm:prSet presAssocID="{213FED6A-0C18-45CB-8138-01D93DEE6016}" presName="compNode" presStyleCnt="0"/>
      <dgm:spPr/>
    </dgm:pt>
    <dgm:pt modelId="{0DD45C0F-FB88-4080-A300-50D0BEDA382E}" type="pres">
      <dgm:prSet presAssocID="{213FED6A-0C18-45CB-8138-01D93DEE6016}" presName="iconBgRect" presStyleLbl="bgShp" presStyleIdx="2" presStyleCnt="4"/>
      <dgm:spPr>
        <a:solidFill>
          <a:srgbClr val="00A093"/>
        </a:solidFill>
      </dgm:spPr>
    </dgm:pt>
    <dgm:pt modelId="{4A714433-0E45-4198-B892-71FCC129B7AD}" type="pres">
      <dgm:prSet presAssocID="{213FED6A-0C18-45CB-8138-01D93DEE601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eacher"/>
        </a:ext>
      </dgm:extLst>
    </dgm:pt>
    <dgm:pt modelId="{343DC378-4319-4B8E-AFC1-EBB25F96AA75}" type="pres">
      <dgm:prSet presAssocID="{213FED6A-0C18-45CB-8138-01D93DEE6016}" presName="spaceRect" presStyleCnt="0"/>
      <dgm:spPr/>
    </dgm:pt>
    <dgm:pt modelId="{C2DB4431-F2D5-479F-B753-8B342A0ACD8F}" type="pres">
      <dgm:prSet presAssocID="{213FED6A-0C18-45CB-8138-01D93DEE6016}" presName="textRect" presStyleLbl="revTx" presStyleIdx="2" presStyleCnt="4">
        <dgm:presLayoutVars>
          <dgm:chMax val="1"/>
          <dgm:chPref val="1"/>
        </dgm:presLayoutVars>
      </dgm:prSet>
      <dgm:spPr/>
    </dgm:pt>
    <dgm:pt modelId="{57E532FD-EC92-40D2-B905-3368B38BECF9}" type="pres">
      <dgm:prSet presAssocID="{A756BB78-0D90-4ABD-8956-109D657D3F9E}" presName="sibTrans" presStyleLbl="sibTrans2D1" presStyleIdx="0" presStyleCnt="0"/>
      <dgm:spPr/>
    </dgm:pt>
    <dgm:pt modelId="{EE8015A5-E8E5-4F93-B494-1C180AC53E52}" type="pres">
      <dgm:prSet presAssocID="{58F14466-7F2F-477B-9ADB-3331206ECF84}" presName="compNode" presStyleCnt="0"/>
      <dgm:spPr/>
    </dgm:pt>
    <dgm:pt modelId="{CFF270A0-F0D2-4F97-BF27-89AB315CDD11}" type="pres">
      <dgm:prSet presAssocID="{58F14466-7F2F-477B-9ADB-3331206ECF84}" presName="iconBgRect" presStyleLbl="bgShp" presStyleIdx="3" presStyleCnt="4"/>
      <dgm:spPr>
        <a:solidFill>
          <a:srgbClr val="00A093"/>
        </a:solidFill>
      </dgm:spPr>
    </dgm:pt>
    <dgm:pt modelId="{5E513E31-9702-4823-B7FF-26AE71B9DFA8}" type="pres">
      <dgm:prSet presAssocID="{58F14466-7F2F-477B-9ADB-3331206ECF8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mark"/>
        </a:ext>
      </dgm:extLst>
    </dgm:pt>
    <dgm:pt modelId="{4B3B27C4-E13A-4D42-B979-11B9A4F7F626}" type="pres">
      <dgm:prSet presAssocID="{58F14466-7F2F-477B-9ADB-3331206ECF84}" presName="spaceRect" presStyleCnt="0"/>
      <dgm:spPr/>
    </dgm:pt>
    <dgm:pt modelId="{C9E891D0-38F7-487F-96EB-4BEBC75A3FAA}" type="pres">
      <dgm:prSet presAssocID="{58F14466-7F2F-477B-9ADB-3331206ECF84}" presName="textRect" presStyleLbl="revTx" presStyleIdx="3" presStyleCnt="4">
        <dgm:presLayoutVars>
          <dgm:chMax val="1"/>
          <dgm:chPref val="1"/>
        </dgm:presLayoutVars>
      </dgm:prSet>
      <dgm:spPr/>
    </dgm:pt>
  </dgm:ptLst>
  <dgm:cxnLst>
    <dgm:cxn modelId="{5418A206-BC9D-489E-AB18-10676443242A}" srcId="{A7B49189-6670-4BE2-9112-26F020741E9E}" destId="{03B3E23F-DB6E-488D-A707-15BDBA90E8DE}" srcOrd="1" destOrd="0" parTransId="{7B4FC450-CC66-48BF-A8E7-CC7F6A7456E2}" sibTransId="{EF153FEB-5863-45F8-92C5-4DE82282159E}"/>
    <dgm:cxn modelId="{DB4DFD0B-FC21-41BB-85B7-F3B7080E1B34}" type="presOf" srcId="{EF153FEB-5863-45F8-92C5-4DE82282159E}" destId="{7CFA34EC-0787-49C6-9C8F-B6F7AD06D4FA}" srcOrd="0" destOrd="0" presId="urn:microsoft.com/office/officeart/2018/2/layout/IconCircleList"/>
    <dgm:cxn modelId="{423A2822-4085-4146-B7B7-D6F6F907470D}" type="presOf" srcId="{03B3E23F-DB6E-488D-A707-15BDBA90E8DE}" destId="{530A64BA-E8E0-4248-BC7D-51ED0F3890C6}" srcOrd="0" destOrd="0" presId="urn:microsoft.com/office/officeart/2018/2/layout/IconCircleList"/>
    <dgm:cxn modelId="{633B7E2E-D54E-4E26-AE1C-920BA1CF2B08}" type="presOf" srcId="{58F14466-7F2F-477B-9ADB-3331206ECF84}" destId="{C9E891D0-38F7-487F-96EB-4BEBC75A3FAA}" srcOrd="0" destOrd="0" presId="urn:microsoft.com/office/officeart/2018/2/layout/IconCircleList"/>
    <dgm:cxn modelId="{CAE67C44-07F0-4DDB-B9A7-D91DDDAF670A}" type="presOf" srcId="{B9CBC69F-DAC2-45C9-A76C-54CD0DD2E6D8}" destId="{20336F40-DC4F-4216-990D-361FAC90792C}" srcOrd="0" destOrd="0" presId="urn:microsoft.com/office/officeart/2018/2/layout/IconCircleList"/>
    <dgm:cxn modelId="{062FB056-7832-4A71-B519-D1F570FE9F7F}" type="presOf" srcId="{A756BB78-0D90-4ABD-8956-109D657D3F9E}" destId="{57E532FD-EC92-40D2-B905-3368B38BECF9}" srcOrd="0" destOrd="0" presId="urn:microsoft.com/office/officeart/2018/2/layout/IconCircleList"/>
    <dgm:cxn modelId="{78E44FA8-FD3D-4743-8C2E-EB89C5237FD3}" type="presOf" srcId="{17C6B2D2-F2E9-48B5-891D-0CC04F75323C}" destId="{F24E18DF-FE36-4952-A5F1-C362D100E1BD}" srcOrd="0" destOrd="0" presId="urn:microsoft.com/office/officeart/2018/2/layout/IconCircleList"/>
    <dgm:cxn modelId="{A7E4F7B9-54DB-4276-900D-767DA1DBC164}" srcId="{A7B49189-6670-4BE2-9112-26F020741E9E}" destId="{213FED6A-0C18-45CB-8138-01D93DEE6016}" srcOrd="2" destOrd="0" parTransId="{48ADA9A5-D3B2-498D-87C9-993B778F3B0E}" sibTransId="{A756BB78-0D90-4ABD-8956-109D657D3F9E}"/>
    <dgm:cxn modelId="{FF745DC7-0ECF-4372-B7D4-F440DEE8F40E}" type="presOf" srcId="{213FED6A-0C18-45CB-8138-01D93DEE6016}" destId="{C2DB4431-F2D5-479F-B753-8B342A0ACD8F}" srcOrd="0" destOrd="0" presId="urn:microsoft.com/office/officeart/2018/2/layout/IconCircleList"/>
    <dgm:cxn modelId="{D7B588D3-AAE6-455B-808D-FFE1CF899927}" srcId="{A7B49189-6670-4BE2-9112-26F020741E9E}" destId="{17C6B2D2-F2E9-48B5-891D-0CC04F75323C}" srcOrd="0" destOrd="0" parTransId="{A0DB38EF-DD74-415F-A8D8-0941A626A6B9}" sibTransId="{B9CBC69F-DAC2-45C9-A76C-54CD0DD2E6D8}"/>
    <dgm:cxn modelId="{8577EFD8-0B3E-42F8-973E-3E5201FCACC8}" type="presOf" srcId="{A7B49189-6670-4BE2-9112-26F020741E9E}" destId="{B0497D74-E371-4F88-83C1-CF83B5A6C104}" srcOrd="0" destOrd="0" presId="urn:microsoft.com/office/officeart/2018/2/layout/IconCircleList"/>
    <dgm:cxn modelId="{2B51C2DE-9110-455F-A655-323E330DA0E5}" srcId="{A7B49189-6670-4BE2-9112-26F020741E9E}" destId="{58F14466-7F2F-477B-9ADB-3331206ECF84}" srcOrd="3" destOrd="0" parTransId="{B40B56DB-F8E3-47A1-9112-7B83D6134804}" sibTransId="{EF040075-A2CE-4E9E-BD67-50EC9CEC3D94}"/>
    <dgm:cxn modelId="{281C6DD3-4714-4BA2-9E97-15AFC8B73C80}" type="presParOf" srcId="{B0497D74-E371-4F88-83C1-CF83B5A6C104}" destId="{00CA23D1-3817-439D-9CC4-0DCB95202AA6}" srcOrd="0" destOrd="0" presId="urn:microsoft.com/office/officeart/2018/2/layout/IconCircleList"/>
    <dgm:cxn modelId="{3E366B0B-8B5B-4549-8331-B82C90BFFD56}" type="presParOf" srcId="{00CA23D1-3817-439D-9CC4-0DCB95202AA6}" destId="{349FB571-1AE2-4492-85C0-44CE77274157}" srcOrd="0" destOrd="0" presId="urn:microsoft.com/office/officeart/2018/2/layout/IconCircleList"/>
    <dgm:cxn modelId="{0C0846E6-1435-4A1F-AA0D-6FB458C0CBB1}" type="presParOf" srcId="{349FB571-1AE2-4492-85C0-44CE77274157}" destId="{0AAEA4F3-1EA2-4ADB-9511-73C7DF074096}" srcOrd="0" destOrd="0" presId="urn:microsoft.com/office/officeart/2018/2/layout/IconCircleList"/>
    <dgm:cxn modelId="{21BBB027-2FB1-420B-898F-441C5D225A12}" type="presParOf" srcId="{349FB571-1AE2-4492-85C0-44CE77274157}" destId="{E5FC3367-BA25-4D41-8050-CBFEF87A7E1A}" srcOrd="1" destOrd="0" presId="urn:microsoft.com/office/officeart/2018/2/layout/IconCircleList"/>
    <dgm:cxn modelId="{F123EACE-CEA9-4CE4-B53C-F2B420460947}" type="presParOf" srcId="{349FB571-1AE2-4492-85C0-44CE77274157}" destId="{C190FE86-17A5-4EAD-BF19-F145F7EA8210}" srcOrd="2" destOrd="0" presId="urn:microsoft.com/office/officeart/2018/2/layout/IconCircleList"/>
    <dgm:cxn modelId="{6B75669D-F516-44DF-B791-47C4C7AE6553}" type="presParOf" srcId="{349FB571-1AE2-4492-85C0-44CE77274157}" destId="{F24E18DF-FE36-4952-A5F1-C362D100E1BD}" srcOrd="3" destOrd="0" presId="urn:microsoft.com/office/officeart/2018/2/layout/IconCircleList"/>
    <dgm:cxn modelId="{17B48EB2-2C75-4DFD-A581-1D3028E0FBEA}" type="presParOf" srcId="{00CA23D1-3817-439D-9CC4-0DCB95202AA6}" destId="{20336F40-DC4F-4216-990D-361FAC90792C}" srcOrd="1" destOrd="0" presId="urn:microsoft.com/office/officeart/2018/2/layout/IconCircleList"/>
    <dgm:cxn modelId="{69D95E4B-F94B-4772-8F4E-212F9DA70E7C}" type="presParOf" srcId="{00CA23D1-3817-439D-9CC4-0DCB95202AA6}" destId="{93290057-526E-4E0E-9881-2017ACFCEFC3}" srcOrd="2" destOrd="0" presId="urn:microsoft.com/office/officeart/2018/2/layout/IconCircleList"/>
    <dgm:cxn modelId="{CCC25071-0F9C-4CE0-AF8D-12E8ECBBCBA4}" type="presParOf" srcId="{93290057-526E-4E0E-9881-2017ACFCEFC3}" destId="{BC4DBBD5-D62A-43E0-978F-73A614E759FA}" srcOrd="0" destOrd="0" presId="urn:microsoft.com/office/officeart/2018/2/layout/IconCircleList"/>
    <dgm:cxn modelId="{A87A1215-2551-4643-BB50-B3D13A7CBFAC}" type="presParOf" srcId="{93290057-526E-4E0E-9881-2017ACFCEFC3}" destId="{45EB2A18-A7AF-4D1A-B668-A0203B550F25}" srcOrd="1" destOrd="0" presId="urn:microsoft.com/office/officeart/2018/2/layout/IconCircleList"/>
    <dgm:cxn modelId="{49677613-7933-4844-949D-1BC947A4F6A2}" type="presParOf" srcId="{93290057-526E-4E0E-9881-2017ACFCEFC3}" destId="{9FBFAA2E-160B-40B0-AEE6-0C9B45619E1E}" srcOrd="2" destOrd="0" presId="urn:microsoft.com/office/officeart/2018/2/layout/IconCircleList"/>
    <dgm:cxn modelId="{74323806-77AE-4BC1-8467-789DCF26E0FE}" type="presParOf" srcId="{93290057-526E-4E0E-9881-2017ACFCEFC3}" destId="{530A64BA-E8E0-4248-BC7D-51ED0F3890C6}" srcOrd="3" destOrd="0" presId="urn:microsoft.com/office/officeart/2018/2/layout/IconCircleList"/>
    <dgm:cxn modelId="{38D0ACB6-3855-4B6B-94F2-9D57E5365ED3}" type="presParOf" srcId="{00CA23D1-3817-439D-9CC4-0DCB95202AA6}" destId="{7CFA34EC-0787-49C6-9C8F-B6F7AD06D4FA}" srcOrd="3" destOrd="0" presId="urn:microsoft.com/office/officeart/2018/2/layout/IconCircleList"/>
    <dgm:cxn modelId="{54879043-004D-4822-8F1D-7FDEA7574FDE}" type="presParOf" srcId="{00CA23D1-3817-439D-9CC4-0DCB95202AA6}" destId="{4A1E76A8-8E41-499A-BF11-45079A3BA506}" srcOrd="4" destOrd="0" presId="urn:microsoft.com/office/officeart/2018/2/layout/IconCircleList"/>
    <dgm:cxn modelId="{D3E06955-BED6-4A4D-BFBA-2C2B310A2BFF}" type="presParOf" srcId="{4A1E76A8-8E41-499A-BF11-45079A3BA506}" destId="{0DD45C0F-FB88-4080-A300-50D0BEDA382E}" srcOrd="0" destOrd="0" presId="urn:microsoft.com/office/officeart/2018/2/layout/IconCircleList"/>
    <dgm:cxn modelId="{E736D51A-6D9A-4200-B9CD-3D93BBB240E7}" type="presParOf" srcId="{4A1E76A8-8E41-499A-BF11-45079A3BA506}" destId="{4A714433-0E45-4198-B892-71FCC129B7AD}" srcOrd="1" destOrd="0" presId="urn:microsoft.com/office/officeart/2018/2/layout/IconCircleList"/>
    <dgm:cxn modelId="{276270C9-480E-4E76-8A4F-97E9A40B1208}" type="presParOf" srcId="{4A1E76A8-8E41-499A-BF11-45079A3BA506}" destId="{343DC378-4319-4B8E-AFC1-EBB25F96AA75}" srcOrd="2" destOrd="0" presId="urn:microsoft.com/office/officeart/2018/2/layout/IconCircleList"/>
    <dgm:cxn modelId="{F7E3317F-6D5B-4FFC-92FE-9D5E66E3ECC1}" type="presParOf" srcId="{4A1E76A8-8E41-499A-BF11-45079A3BA506}" destId="{C2DB4431-F2D5-479F-B753-8B342A0ACD8F}" srcOrd="3" destOrd="0" presId="urn:microsoft.com/office/officeart/2018/2/layout/IconCircleList"/>
    <dgm:cxn modelId="{FDA43709-4A76-4896-9D5F-1D475E2731E3}" type="presParOf" srcId="{00CA23D1-3817-439D-9CC4-0DCB95202AA6}" destId="{57E532FD-EC92-40D2-B905-3368B38BECF9}" srcOrd="5" destOrd="0" presId="urn:microsoft.com/office/officeart/2018/2/layout/IconCircleList"/>
    <dgm:cxn modelId="{20A19537-1E95-4DA0-A9D4-7F95F2925844}" type="presParOf" srcId="{00CA23D1-3817-439D-9CC4-0DCB95202AA6}" destId="{EE8015A5-E8E5-4F93-B494-1C180AC53E52}" srcOrd="6" destOrd="0" presId="urn:microsoft.com/office/officeart/2018/2/layout/IconCircleList"/>
    <dgm:cxn modelId="{C44C44D4-29DB-4223-826D-0D335ACF4F1C}" type="presParOf" srcId="{EE8015A5-E8E5-4F93-B494-1C180AC53E52}" destId="{CFF270A0-F0D2-4F97-BF27-89AB315CDD11}" srcOrd="0" destOrd="0" presId="urn:microsoft.com/office/officeart/2018/2/layout/IconCircleList"/>
    <dgm:cxn modelId="{448344AE-012D-47B9-9956-6068E793F885}" type="presParOf" srcId="{EE8015A5-E8E5-4F93-B494-1C180AC53E52}" destId="{5E513E31-9702-4823-B7FF-26AE71B9DFA8}" srcOrd="1" destOrd="0" presId="urn:microsoft.com/office/officeart/2018/2/layout/IconCircleList"/>
    <dgm:cxn modelId="{6CA0EF5C-8B76-4410-A952-B4789EBB3502}" type="presParOf" srcId="{EE8015A5-E8E5-4F93-B494-1C180AC53E52}" destId="{4B3B27C4-E13A-4D42-B979-11B9A4F7F626}" srcOrd="2" destOrd="0" presId="urn:microsoft.com/office/officeart/2018/2/layout/IconCircleList"/>
    <dgm:cxn modelId="{5C6D74D7-10B9-446D-9970-596E6FD79DB1}" type="presParOf" srcId="{EE8015A5-E8E5-4F93-B494-1C180AC53E52}" destId="{C9E891D0-38F7-487F-96EB-4BEBC75A3FA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C39F00-D714-AB45-B7F9-032E244B742E}">
      <dsp:nvSpPr>
        <dsp:cNvPr id="0" name=""/>
        <dsp:cNvSpPr/>
      </dsp:nvSpPr>
      <dsp:spPr>
        <a:xfrm>
          <a:off x="0" y="417546"/>
          <a:ext cx="8632506" cy="604799"/>
        </a:xfrm>
        <a:prstGeom prst="rect">
          <a:avLst/>
        </a:prstGeom>
        <a:solidFill>
          <a:schemeClr val="lt1">
            <a:alpha val="90000"/>
            <a:hueOff val="0"/>
            <a:satOff val="0"/>
            <a:lumOff val="0"/>
            <a:alphaOff val="0"/>
          </a:schemeClr>
        </a:solidFill>
        <a:ln w="25400" cap="flat" cmpd="sng" algn="ctr">
          <a:solidFill>
            <a:srgbClr val="48AB2B"/>
          </a:solidFill>
          <a:prstDash val="solid"/>
        </a:ln>
        <a:effectLst/>
      </dsp:spPr>
      <dsp:style>
        <a:lnRef idx="2">
          <a:scrgbClr r="0" g="0" b="0"/>
        </a:lnRef>
        <a:fillRef idx="1">
          <a:scrgbClr r="0" g="0" b="0"/>
        </a:fillRef>
        <a:effectRef idx="0">
          <a:scrgbClr r="0" g="0" b="0"/>
        </a:effectRef>
        <a:fontRef idx="minor"/>
      </dsp:style>
    </dsp:sp>
    <dsp:sp modelId="{356790BD-C3C8-DB44-B00F-8E4638BB225A}">
      <dsp:nvSpPr>
        <dsp:cNvPr id="0" name=""/>
        <dsp:cNvSpPr/>
      </dsp:nvSpPr>
      <dsp:spPr>
        <a:xfrm>
          <a:off x="431625" y="63306"/>
          <a:ext cx="6042754" cy="708480"/>
        </a:xfrm>
        <a:prstGeom prst="roundRect">
          <a:avLst/>
        </a:prstGeom>
        <a:solidFill>
          <a:srgbClr val="48AB2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402" tIns="0" rIns="228402" bIns="0" numCol="1" spcCol="1270" anchor="ctr" anchorCtr="0">
          <a:noAutofit/>
        </a:bodyPr>
        <a:lstStyle/>
        <a:p>
          <a:pPr marL="0" lvl="0" indent="0" algn="l" defTabSz="800100">
            <a:lnSpc>
              <a:spcPct val="90000"/>
            </a:lnSpc>
            <a:spcBef>
              <a:spcPct val="0"/>
            </a:spcBef>
            <a:spcAft>
              <a:spcPct val="35000"/>
            </a:spcAft>
            <a:buNone/>
          </a:pPr>
          <a:r>
            <a:rPr lang="en-GB" sz="1800" kern="1200" dirty="0"/>
            <a:t>Professionalise medical leadership and management</a:t>
          </a:r>
        </a:p>
      </dsp:txBody>
      <dsp:txXfrm>
        <a:off x="466210" y="97891"/>
        <a:ext cx="5973584" cy="639310"/>
      </dsp:txXfrm>
    </dsp:sp>
    <dsp:sp modelId="{41491868-BC08-424E-BBAA-434326D84674}">
      <dsp:nvSpPr>
        <dsp:cNvPr id="0" name=""/>
        <dsp:cNvSpPr/>
      </dsp:nvSpPr>
      <dsp:spPr>
        <a:xfrm>
          <a:off x="0" y="1506186"/>
          <a:ext cx="8632506" cy="604799"/>
        </a:xfrm>
        <a:prstGeom prst="rect">
          <a:avLst/>
        </a:prstGeom>
        <a:solidFill>
          <a:schemeClr val="lt1">
            <a:alpha val="90000"/>
            <a:hueOff val="0"/>
            <a:satOff val="0"/>
            <a:lumOff val="0"/>
            <a:alphaOff val="0"/>
          </a:schemeClr>
        </a:solidFill>
        <a:ln w="25400" cap="flat" cmpd="sng" algn="ctr">
          <a:solidFill>
            <a:srgbClr val="48AB2B"/>
          </a:solidFill>
          <a:prstDash val="solid"/>
        </a:ln>
        <a:effectLst/>
      </dsp:spPr>
      <dsp:style>
        <a:lnRef idx="2">
          <a:scrgbClr r="0" g="0" b="0"/>
        </a:lnRef>
        <a:fillRef idx="1">
          <a:scrgbClr r="0" g="0" b="0"/>
        </a:fillRef>
        <a:effectRef idx="0">
          <a:scrgbClr r="0" g="0" b="0"/>
        </a:effectRef>
        <a:fontRef idx="minor"/>
      </dsp:style>
    </dsp:sp>
    <dsp:sp modelId="{E0437DE3-DAE1-7649-AFFD-6EE4055860A7}">
      <dsp:nvSpPr>
        <dsp:cNvPr id="0" name=""/>
        <dsp:cNvSpPr/>
      </dsp:nvSpPr>
      <dsp:spPr>
        <a:xfrm>
          <a:off x="431625" y="1151946"/>
          <a:ext cx="6042754" cy="708480"/>
        </a:xfrm>
        <a:prstGeom prst="roundRect">
          <a:avLst/>
        </a:prstGeom>
        <a:solidFill>
          <a:srgbClr val="48AB2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402" tIns="0" rIns="228402" bIns="0" numCol="1" spcCol="1270" anchor="ctr" anchorCtr="0">
          <a:noAutofit/>
        </a:bodyPr>
        <a:lstStyle/>
        <a:p>
          <a:pPr marL="0" lvl="0" indent="0" algn="l" defTabSz="800100">
            <a:lnSpc>
              <a:spcPct val="90000"/>
            </a:lnSpc>
            <a:spcBef>
              <a:spcPct val="0"/>
            </a:spcBef>
            <a:spcAft>
              <a:spcPct val="35000"/>
            </a:spcAft>
            <a:buNone/>
          </a:pPr>
          <a:r>
            <a:rPr lang="en-GB" sz="1800" kern="1200" dirty="0"/>
            <a:t>Improve the quality of leadership through evidence-based research</a:t>
          </a:r>
        </a:p>
      </dsp:txBody>
      <dsp:txXfrm>
        <a:off x="466210" y="1186531"/>
        <a:ext cx="5973584" cy="639310"/>
      </dsp:txXfrm>
    </dsp:sp>
    <dsp:sp modelId="{669C9E48-1D7B-7D40-9DDF-942C7B09C4F7}">
      <dsp:nvSpPr>
        <dsp:cNvPr id="0" name=""/>
        <dsp:cNvSpPr/>
      </dsp:nvSpPr>
      <dsp:spPr>
        <a:xfrm>
          <a:off x="0" y="2594826"/>
          <a:ext cx="8632506" cy="604799"/>
        </a:xfrm>
        <a:prstGeom prst="rect">
          <a:avLst/>
        </a:prstGeom>
        <a:solidFill>
          <a:schemeClr val="lt1">
            <a:alpha val="90000"/>
            <a:hueOff val="0"/>
            <a:satOff val="0"/>
            <a:lumOff val="0"/>
            <a:alphaOff val="0"/>
          </a:schemeClr>
        </a:solidFill>
        <a:ln w="25400" cap="flat" cmpd="sng" algn="ctr">
          <a:solidFill>
            <a:srgbClr val="48AB2B"/>
          </a:solidFill>
          <a:prstDash val="solid"/>
        </a:ln>
        <a:effectLst/>
      </dsp:spPr>
      <dsp:style>
        <a:lnRef idx="2">
          <a:scrgbClr r="0" g="0" b="0"/>
        </a:lnRef>
        <a:fillRef idx="1">
          <a:scrgbClr r="0" g="0" b="0"/>
        </a:fillRef>
        <a:effectRef idx="0">
          <a:scrgbClr r="0" g="0" b="0"/>
        </a:effectRef>
        <a:fontRef idx="minor"/>
      </dsp:style>
    </dsp:sp>
    <dsp:sp modelId="{45F89FDA-2BE6-A141-821C-85ECD8E5ABFD}">
      <dsp:nvSpPr>
        <dsp:cNvPr id="0" name=""/>
        <dsp:cNvSpPr/>
      </dsp:nvSpPr>
      <dsp:spPr>
        <a:xfrm>
          <a:off x="431625" y="2240586"/>
          <a:ext cx="6042754" cy="708480"/>
        </a:xfrm>
        <a:prstGeom prst="roundRect">
          <a:avLst/>
        </a:prstGeom>
        <a:solidFill>
          <a:srgbClr val="48AB2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402" tIns="0" rIns="228402" bIns="0" numCol="1" spcCol="1270" anchor="ctr" anchorCtr="0">
          <a:noAutofit/>
        </a:bodyPr>
        <a:lstStyle/>
        <a:p>
          <a:pPr marL="0" lvl="0" indent="0" algn="l" defTabSz="800100">
            <a:lnSpc>
              <a:spcPct val="90000"/>
            </a:lnSpc>
            <a:spcBef>
              <a:spcPct val="0"/>
            </a:spcBef>
            <a:spcAft>
              <a:spcPct val="35000"/>
            </a:spcAft>
            <a:buNone/>
          </a:pPr>
          <a:r>
            <a:rPr lang="en-GB" sz="1800" kern="1200" dirty="0"/>
            <a:t>Leadership development</a:t>
          </a:r>
        </a:p>
      </dsp:txBody>
      <dsp:txXfrm>
        <a:off x="466210" y="2275171"/>
        <a:ext cx="5973584"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68FFDC-EB76-0043-958B-6CA5FB3A40AB}">
      <dsp:nvSpPr>
        <dsp:cNvPr id="0" name=""/>
        <dsp:cNvSpPr/>
      </dsp:nvSpPr>
      <dsp:spPr>
        <a:xfrm>
          <a:off x="0" y="0"/>
          <a:ext cx="7646320" cy="1935498"/>
        </a:xfrm>
        <a:prstGeom prst="roundRect">
          <a:avLst>
            <a:gd name="adj" fmla="val 10000"/>
          </a:avLst>
        </a:prstGeom>
        <a:solidFill>
          <a:schemeClr val="lt1">
            <a:alpha val="90000"/>
            <a:tint val="40000"/>
            <a:hueOff val="0"/>
            <a:satOff val="0"/>
            <a:lumOff val="0"/>
            <a:alphaOff val="0"/>
          </a:schemeClr>
        </a:solidFill>
        <a:ln w="25400" cap="flat" cmpd="sng" algn="ctr">
          <a:solidFill>
            <a:srgbClr val="005953">
              <a:alpha val="90000"/>
            </a:srgbClr>
          </a:solidFill>
          <a:prstDash val="solid"/>
        </a:ln>
        <a:effectLst/>
      </dsp:spPr>
      <dsp:style>
        <a:lnRef idx="2">
          <a:scrgbClr r="0" g="0" b="0"/>
        </a:lnRef>
        <a:fillRef idx="1">
          <a:scrgbClr r="0" g="0" b="0"/>
        </a:fillRef>
        <a:effectRef idx="0">
          <a:scrgbClr r="0" g="0" b="0"/>
        </a:effectRef>
        <a:fontRef idx="minor"/>
      </dsp:style>
    </dsp:sp>
    <dsp:sp modelId="{0910D938-2A3B-5D40-B5A0-14147F664940}">
      <dsp:nvSpPr>
        <dsp:cNvPr id="0" name=""/>
        <dsp:cNvSpPr/>
      </dsp:nvSpPr>
      <dsp:spPr>
        <a:xfrm>
          <a:off x="231495" y="258066"/>
          <a:ext cx="1670541" cy="1419365"/>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17000" b="-17000"/>
          </a:stretch>
        </a:blipFill>
        <a:ln w="25400" cap="flat" cmpd="sng" algn="ctr">
          <a:solidFill>
            <a:srgbClr val="005953"/>
          </a:solidFill>
          <a:prstDash val="solid"/>
        </a:ln>
        <a:effectLst/>
      </dsp:spPr>
      <dsp:style>
        <a:lnRef idx="2">
          <a:scrgbClr r="0" g="0" b="0"/>
        </a:lnRef>
        <a:fillRef idx="1">
          <a:scrgbClr r="0" g="0" b="0"/>
        </a:fillRef>
        <a:effectRef idx="0">
          <a:scrgbClr r="0" g="0" b="0"/>
        </a:effectRef>
        <a:fontRef idx="minor"/>
      </dsp:style>
    </dsp:sp>
    <dsp:sp modelId="{C2F679C8-7915-574D-B06C-091CB18534F1}">
      <dsp:nvSpPr>
        <dsp:cNvPr id="0" name=""/>
        <dsp:cNvSpPr/>
      </dsp:nvSpPr>
      <dsp:spPr>
        <a:xfrm rot="10800000">
          <a:off x="231495" y="1935498"/>
          <a:ext cx="1670541" cy="2365609"/>
        </a:xfrm>
        <a:prstGeom prst="round2SameRect">
          <a:avLst>
            <a:gd name="adj1" fmla="val 10500"/>
            <a:gd name="adj2" fmla="val 0"/>
          </a:avLst>
        </a:prstGeom>
        <a:solidFill>
          <a:schemeClr val="lt1">
            <a:hueOff val="0"/>
            <a:satOff val="0"/>
            <a:lumOff val="0"/>
            <a:alphaOff val="0"/>
          </a:schemeClr>
        </a:solidFill>
        <a:ln w="25400" cap="flat" cmpd="sng" algn="ctr">
          <a:solidFill>
            <a:srgbClr val="00595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GB" sz="1400" b="1" kern="1200" dirty="0">
              <a:solidFill>
                <a:srgbClr val="005953"/>
              </a:solidFill>
            </a:rPr>
            <a:t>Self</a:t>
          </a:r>
        </a:p>
        <a:p>
          <a:pPr marL="0" lvl="0" indent="0" algn="l" defTabSz="622300">
            <a:lnSpc>
              <a:spcPct val="90000"/>
            </a:lnSpc>
            <a:spcBef>
              <a:spcPct val="0"/>
            </a:spcBef>
            <a:spcAft>
              <a:spcPct val="35000"/>
            </a:spcAft>
            <a:buNone/>
          </a:pPr>
          <a:endParaRPr lang="en-GB" sz="1400" kern="1200" dirty="0"/>
        </a:p>
        <a:p>
          <a:pPr marL="0" lvl="0" indent="0" algn="l" defTabSz="622300">
            <a:lnSpc>
              <a:spcPct val="90000"/>
            </a:lnSpc>
            <a:spcBef>
              <a:spcPct val="0"/>
            </a:spcBef>
            <a:spcAft>
              <a:spcPct val="35000"/>
            </a:spcAft>
            <a:buNone/>
          </a:pPr>
          <a:r>
            <a:rPr lang="en-GB" sz="1400" kern="1200" dirty="0"/>
            <a:t>Self awareness and development</a:t>
          </a:r>
        </a:p>
        <a:p>
          <a:pPr marL="0" lvl="0" indent="0" algn="l" defTabSz="622300">
            <a:lnSpc>
              <a:spcPct val="90000"/>
            </a:lnSpc>
            <a:spcBef>
              <a:spcPct val="0"/>
            </a:spcBef>
            <a:spcAft>
              <a:spcPct val="35000"/>
            </a:spcAft>
            <a:buNone/>
          </a:pPr>
          <a:endParaRPr lang="en-GB" sz="1400" kern="1200" dirty="0"/>
        </a:p>
        <a:p>
          <a:pPr marL="0" lvl="0" indent="0" algn="l" defTabSz="622300">
            <a:lnSpc>
              <a:spcPct val="90000"/>
            </a:lnSpc>
            <a:spcBef>
              <a:spcPct val="0"/>
            </a:spcBef>
            <a:spcAft>
              <a:spcPct val="35000"/>
            </a:spcAft>
            <a:buNone/>
          </a:pPr>
          <a:r>
            <a:rPr lang="en-GB" sz="1400" kern="1200" dirty="0"/>
            <a:t>Personal resilience, drive and energy		</a:t>
          </a:r>
        </a:p>
      </dsp:txBody>
      <dsp:txXfrm rot="10800000">
        <a:off x="282870" y="1935498"/>
        <a:ext cx="1567791" cy="2314234"/>
      </dsp:txXfrm>
    </dsp:sp>
    <dsp:sp modelId="{60B58CB4-5716-EB46-AB5C-31D3ABDA5367}">
      <dsp:nvSpPr>
        <dsp:cNvPr id="0" name=""/>
        <dsp:cNvSpPr/>
      </dsp:nvSpPr>
      <dsp:spPr>
        <a:xfrm>
          <a:off x="2069091" y="258066"/>
          <a:ext cx="1670541" cy="1419365"/>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17000" b="-17000"/>
          </a:stretch>
        </a:blipFill>
        <a:ln w="25400" cap="flat" cmpd="sng" algn="ctr">
          <a:solidFill>
            <a:srgbClr val="005953"/>
          </a:solidFill>
          <a:prstDash val="solid"/>
        </a:ln>
        <a:effectLst/>
      </dsp:spPr>
      <dsp:style>
        <a:lnRef idx="2">
          <a:scrgbClr r="0" g="0" b="0"/>
        </a:lnRef>
        <a:fillRef idx="1">
          <a:scrgbClr r="0" g="0" b="0"/>
        </a:fillRef>
        <a:effectRef idx="0">
          <a:scrgbClr r="0" g="0" b="0"/>
        </a:effectRef>
        <a:fontRef idx="minor"/>
      </dsp:style>
    </dsp:sp>
    <dsp:sp modelId="{3E48B20D-479D-4E4C-B200-C3A503DFDA47}">
      <dsp:nvSpPr>
        <dsp:cNvPr id="0" name=""/>
        <dsp:cNvSpPr/>
      </dsp:nvSpPr>
      <dsp:spPr>
        <a:xfrm rot="10800000">
          <a:off x="2069091" y="1935498"/>
          <a:ext cx="1670541" cy="2365609"/>
        </a:xfrm>
        <a:prstGeom prst="round2SameRect">
          <a:avLst>
            <a:gd name="adj1" fmla="val 10500"/>
            <a:gd name="adj2" fmla="val 0"/>
          </a:avLst>
        </a:prstGeom>
        <a:solidFill>
          <a:schemeClr val="lt1">
            <a:hueOff val="0"/>
            <a:satOff val="0"/>
            <a:lumOff val="0"/>
            <a:alphaOff val="0"/>
          </a:schemeClr>
        </a:solidFill>
        <a:ln w="25400" cap="flat" cmpd="sng" algn="ctr">
          <a:solidFill>
            <a:srgbClr val="00595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GB" sz="1500" b="1" kern="1200" dirty="0">
              <a:solidFill>
                <a:srgbClr val="005953"/>
              </a:solidFill>
            </a:rPr>
            <a:t>Team</a:t>
          </a:r>
        </a:p>
        <a:p>
          <a:pPr marL="0" lvl="0" indent="0" algn="ctr" defTabSz="666750">
            <a:lnSpc>
              <a:spcPct val="90000"/>
            </a:lnSpc>
            <a:spcBef>
              <a:spcPct val="0"/>
            </a:spcBef>
            <a:spcAft>
              <a:spcPct val="35000"/>
            </a:spcAft>
            <a:buNone/>
          </a:pPr>
          <a:endParaRPr lang="en-GB" sz="1500" b="1" kern="1200" dirty="0">
            <a:solidFill>
              <a:srgbClr val="005953"/>
            </a:solidFill>
          </a:endParaRPr>
        </a:p>
        <a:p>
          <a:pPr marL="0" lvl="0" indent="0" algn="l" defTabSz="666750">
            <a:lnSpc>
              <a:spcPct val="90000"/>
            </a:lnSpc>
            <a:spcBef>
              <a:spcPct val="0"/>
            </a:spcBef>
            <a:spcAft>
              <a:spcPct val="35000"/>
            </a:spcAft>
            <a:buNone/>
          </a:pPr>
          <a:r>
            <a:rPr lang="en-GB" sz="1500" kern="1200" dirty="0">
              <a:solidFill>
                <a:srgbClr val="000000">
                  <a:hueOff val="0"/>
                  <a:satOff val="0"/>
                  <a:lumOff val="0"/>
                  <a:alphaOff val="0"/>
                </a:srgbClr>
              </a:solidFill>
              <a:latin typeface="Calibri"/>
              <a:ea typeface="ＭＳ Ｐゴシック"/>
              <a:cs typeface="ＭＳ Ｐゴシック"/>
            </a:rPr>
            <a:t>Effective teamwork</a:t>
          </a:r>
        </a:p>
        <a:p>
          <a:pPr marL="0" lvl="0" indent="0" algn="l" defTabSz="666750">
            <a:lnSpc>
              <a:spcPct val="90000"/>
            </a:lnSpc>
            <a:spcBef>
              <a:spcPct val="0"/>
            </a:spcBef>
            <a:spcAft>
              <a:spcPct val="35000"/>
            </a:spcAft>
            <a:buNone/>
          </a:pPr>
          <a:endParaRPr lang="en-GB" sz="1500" kern="1200" dirty="0">
            <a:solidFill>
              <a:srgbClr val="000000">
                <a:hueOff val="0"/>
                <a:satOff val="0"/>
                <a:lumOff val="0"/>
                <a:alphaOff val="0"/>
              </a:srgbClr>
            </a:solidFill>
            <a:latin typeface="Calibri"/>
            <a:ea typeface="ＭＳ Ｐゴシック"/>
            <a:cs typeface="ＭＳ Ｐゴシック"/>
          </a:endParaRPr>
        </a:p>
        <a:p>
          <a:pPr marL="0" lvl="0" indent="0" algn="l" defTabSz="666750">
            <a:lnSpc>
              <a:spcPct val="90000"/>
            </a:lnSpc>
            <a:spcBef>
              <a:spcPct val="0"/>
            </a:spcBef>
            <a:spcAft>
              <a:spcPct val="35000"/>
            </a:spcAft>
            <a:buNone/>
          </a:pPr>
          <a:r>
            <a:rPr lang="en-GB" sz="1500" kern="1200" dirty="0">
              <a:solidFill>
                <a:srgbClr val="000000">
                  <a:hueOff val="0"/>
                  <a:satOff val="0"/>
                  <a:lumOff val="0"/>
                  <a:alphaOff val="0"/>
                </a:srgbClr>
              </a:solidFill>
              <a:latin typeface="Calibri"/>
              <a:ea typeface="ＭＳ Ｐゴシック"/>
              <a:cs typeface="ＭＳ Ｐゴシック"/>
            </a:rPr>
            <a:t>Cross team collaborations	</a:t>
          </a:r>
        </a:p>
      </dsp:txBody>
      <dsp:txXfrm rot="10800000">
        <a:off x="2120466" y="1935498"/>
        <a:ext cx="1567791" cy="2314234"/>
      </dsp:txXfrm>
    </dsp:sp>
    <dsp:sp modelId="{E3ED6190-617E-8448-913C-B371765936CE}">
      <dsp:nvSpPr>
        <dsp:cNvPr id="0" name=""/>
        <dsp:cNvSpPr/>
      </dsp:nvSpPr>
      <dsp:spPr>
        <a:xfrm>
          <a:off x="3906687" y="258066"/>
          <a:ext cx="1670541" cy="1419365"/>
        </a:xfrm>
        <a:prstGeom prst="roundRect">
          <a:avLst>
            <a:gd name="adj" fmla="val 10000"/>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t="-17000" b="-17000"/>
          </a:stretch>
        </a:blipFill>
        <a:ln w="25400" cap="flat" cmpd="sng" algn="ctr">
          <a:solidFill>
            <a:srgbClr val="005953"/>
          </a:solidFill>
          <a:prstDash val="solid"/>
        </a:ln>
        <a:effectLst/>
      </dsp:spPr>
      <dsp:style>
        <a:lnRef idx="2">
          <a:scrgbClr r="0" g="0" b="0"/>
        </a:lnRef>
        <a:fillRef idx="1">
          <a:scrgbClr r="0" g="0" b="0"/>
        </a:fillRef>
        <a:effectRef idx="0">
          <a:scrgbClr r="0" g="0" b="0"/>
        </a:effectRef>
        <a:fontRef idx="minor"/>
      </dsp:style>
    </dsp:sp>
    <dsp:sp modelId="{D8073671-F5C6-E147-A0A0-EDF40E651204}">
      <dsp:nvSpPr>
        <dsp:cNvPr id="0" name=""/>
        <dsp:cNvSpPr/>
      </dsp:nvSpPr>
      <dsp:spPr>
        <a:xfrm rot="10800000">
          <a:off x="3906687" y="1935498"/>
          <a:ext cx="1670541" cy="2365609"/>
        </a:xfrm>
        <a:prstGeom prst="round2SameRect">
          <a:avLst>
            <a:gd name="adj1" fmla="val 10500"/>
            <a:gd name="adj2" fmla="val 0"/>
          </a:avLst>
        </a:prstGeom>
        <a:solidFill>
          <a:schemeClr val="lt1">
            <a:hueOff val="0"/>
            <a:satOff val="0"/>
            <a:lumOff val="0"/>
            <a:alphaOff val="0"/>
          </a:schemeClr>
        </a:solidFill>
        <a:ln w="25400" cap="flat" cmpd="sng" algn="ctr">
          <a:solidFill>
            <a:srgbClr val="00595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GB" sz="1500" b="1" kern="1200" dirty="0">
              <a:solidFill>
                <a:srgbClr val="005953"/>
              </a:solidFill>
            </a:rPr>
            <a:t>Organisation</a:t>
          </a:r>
        </a:p>
        <a:p>
          <a:pPr marL="0" lvl="0" indent="0" algn="ctr" defTabSz="666750">
            <a:lnSpc>
              <a:spcPct val="90000"/>
            </a:lnSpc>
            <a:spcBef>
              <a:spcPct val="0"/>
            </a:spcBef>
            <a:spcAft>
              <a:spcPct val="35000"/>
            </a:spcAft>
            <a:buNone/>
          </a:pPr>
          <a:endParaRPr lang="en-GB" sz="1500" b="1" kern="1200" dirty="0">
            <a:solidFill>
              <a:srgbClr val="005953"/>
            </a:solidFill>
          </a:endParaRPr>
        </a:p>
        <a:p>
          <a:pPr marL="0" lvl="0" indent="0" algn="l" defTabSz="666750">
            <a:lnSpc>
              <a:spcPct val="90000"/>
            </a:lnSpc>
            <a:spcBef>
              <a:spcPct val="0"/>
            </a:spcBef>
            <a:spcAft>
              <a:spcPct val="35000"/>
            </a:spcAft>
            <a:buNone/>
          </a:pPr>
          <a:r>
            <a:rPr lang="en-GB" sz="1500" kern="1200" dirty="0">
              <a:solidFill>
                <a:srgbClr val="000000">
                  <a:hueOff val="0"/>
                  <a:satOff val="0"/>
                  <a:lumOff val="0"/>
                  <a:alphaOff val="0"/>
                </a:srgbClr>
              </a:solidFill>
              <a:latin typeface="Calibri"/>
              <a:ea typeface="ＭＳ Ｐゴシック"/>
              <a:cs typeface="ＭＳ Ｐゴシック"/>
            </a:rPr>
            <a:t>Organisational team player</a:t>
          </a:r>
        </a:p>
        <a:p>
          <a:pPr marL="0" lvl="0" indent="0" algn="l" defTabSz="666750">
            <a:lnSpc>
              <a:spcPct val="90000"/>
            </a:lnSpc>
            <a:spcBef>
              <a:spcPct val="0"/>
            </a:spcBef>
            <a:spcAft>
              <a:spcPct val="35000"/>
            </a:spcAft>
            <a:buNone/>
          </a:pPr>
          <a:endParaRPr lang="en-GB" sz="1500" kern="1200" dirty="0">
            <a:solidFill>
              <a:srgbClr val="000000">
                <a:hueOff val="0"/>
                <a:satOff val="0"/>
                <a:lumOff val="0"/>
                <a:alphaOff val="0"/>
              </a:srgbClr>
            </a:solidFill>
            <a:latin typeface="Calibri"/>
            <a:ea typeface="ＭＳ Ｐゴシック"/>
            <a:cs typeface="ＭＳ Ｐゴシック"/>
          </a:endParaRPr>
        </a:p>
        <a:p>
          <a:pPr marL="0" lvl="0" indent="0" algn="l" defTabSz="666750">
            <a:lnSpc>
              <a:spcPct val="90000"/>
            </a:lnSpc>
            <a:spcBef>
              <a:spcPct val="0"/>
            </a:spcBef>
            <a:spcAft>
              <a:spcPct val="35000"/>
            </a:spcAft>
            <a:buNone/>
          </a:pPr>
          <a:r>
            <a:rPr lang="en-GB" sz="1500" kern="1200" dirty="0">
              <a:solidFill>
                <a:srgbClr val="000000">
                  <a:hueOff val="0"/>
                  <a:satOff val="0"/>
                  <a:lumOff val="0"/>
                  <a:alphaOff val="0"/>
                </a:srgbClr>
              </a:solidFill>
              <a:latin typeface="Calibri"/>
              <a:ea typeface="ＭＳ Ｐゴシック"/>
              <a:cs typeface="ＭＳ Ｐゴシック"/>
            </a:rPr>
            <a:t>Organisational culture, improvement and innovation</a:t>
          </a:r>
        </a:p>
      </dsp:txBody>
      <dsp:txXfrm rot="10800000">
        <a:off x="3958062" y="1935498"/>
        <a:ext cx="1567791" cy="2314234"/>
      </dsp:txXfrm>
    </dsp:sp>
    <dsp:sp modelId="{F01CFE75-5998-4448-B4F8-0559193A74C3}">
      <dsp:nvSpPr>
        <dsp:cNvPr id="0" name=""/>
        <dsp:cNvSpPr/>
      </dsp:nvSpPr>
      <dsp:spPr>
        <a:xfrm>
          <a:off x="5744282" y="258066"/>
          <a:ext cx="1670541" cy="1419365"/>
        </a:xfrm>
        <a:prstGeom prst="roundRect">
          <a:avLst>
            <a:gd name="adj" fmla="val 10000"/>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25400" cap="flat" cmpd="sng" algn="ctr">
          <a:solidFill>
            <a:srgbClr val="005953"/>
          </a:solidFill>
          <a:prstDash val="solid"/>
        </a:ln>
        <a:effectLst/>
      </dsp:spPr>
      <dsp:style>
        <a:lnRef idx="2">
          <a:scrgbClr r="0" g="0" b="0"/>
        </a:lnRef>
        <a:fillRef idx="1">
          <a:scrgbClr r="0" g="0" b="0"/>
        </a:fillRef>
        <a:effectRef idx="0">
          <a:scrgbClr r="0" g="0" b="0"/>
        </a:effectRef>
        <a:fontRef idx="minor"/>
      </dsp:style>
    </dsp:sp>
    <dsp:sp modelId="{2DB51E31-33B7-9340-969E-F35F010EB8BB}">
      <dsp:nvSpPr>
        <dsp:cNvPr id="0" name=""/>
        <dsp:cNvSpPr/>
      </dsp:nvSpPr>
      <dsp:spPr>
        <a:xfrm rot="10800000">
          <a:off x="5744282" y="1935498"/>
          <a:ext cx="1670541" cy="2365609"/>
        </a:xfrm>
        <a:prstGeom prst="round2SameRect">
          <a:avLst>
            <a:gd name="adj1" fmla="val 10500"/>
            <a:gd name="adj2" fmla="val 0"/>
          </a:avLst>
        </a:prstGeom>
        <a:solidFill>
          <a:schemeClr val="lt1">
            <a:hueOff val="0"/>
            <a:satOff val="0"/>
            <a:lumOff val="0"/>
            <a:alphaOff val="0"/>
          </a:schemeClr>
        </a:solidFill>
        <a:ln w="25400" cap="flat" cmpd="sng" algn="ctr">
          <a:solidFill>
            <a:srgbClr val="00595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GB" sz="1500" b="1" kern="1200" dirty="0">
              <a:solidFill>
                <a:srgbClr val="005953"/>
              </a:solidFill>
            </a:rPr>
            <a:t>System</a:t>
          </a:r>
        </a:p>
        <a:p>
          <a:pPr marL="0" lvl="0" indent="0" algn="ctr" defTabSz="666750">
            <a:lnSpc>
              <a:spcPct val="90000"/>
            </a:lnSpc>
            <a:spcBef>
              <a:spcPct val="0"/>
            </a:spcBef>
            <a:spcAft>
              <a:spcPct val="35000"/>
            </a:spcAft>
            <a:buNone/>
          </a:pPr>
          <a:endParaRPr lang="en-GB" sz="1500" b="1" kern="1200" dirty="0">
            <a:solidFill>
              <a:srgbClr val="005953"/>
            </a:solidFill>
          </a:endParaRPr>
        </a:p>
        <a:p>
          <a:pPr marL="0" lvl="0" indent="0" algn="ctr" defTabSz="666750">
            <a:lnSpc>
              <a:spcPct val="90000"/>
            </a:lnSpc>
            <a:spcBef>
              <a:spcPct val="0"/>
            </a:spcBef>
            <a:spcAft>
              <a:spcPct val="35000"/>
            </a:spcAft>
            <a:buNone/>
          </a:pPr>
          <a:r>
            <a:rPr lang="en-GB" sz="1500" kern="1200" dirty="0">
              <a:solidFill>
                <a:srgbClr val="000000">
                  <a:hueOff val="0"/>
                  <a:satOff val="0"/>
                  <a:lumOff val="0"/>
                  <a:alphaOff val="0"/>
                </a:srgbClr>
              </a:solidFill>
              <a:latin typeface="Calibri"/>
              <a:ea typeface="ＭＳ Ｐゴシック"/>
              <a:cs typeface="ＭＳ Ｐゴシック"/>
            </a:rPr>
            <a:t>System leadership</a:t>
          </a:r>
        </a:p>
      </dsp:txBody>
      <dsp:txXfrm rot="10800000">
        <a:off x="5795657" y="1935498"/>
        <a:ext cx="1567791" cy="23142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AEA4F3-1EA2-4ADB-9511-73C7DF074096}">
      <dsp:nvSpPr>
        <dsp:cNvPr id="0" name=""/>
        <dsp:cNvSpPr/>
      </dsp:nvSpPr>
      <dsp:spPr>
        <a:xfrm>
          <a:off x="212335" y="469890"/>
          <a:ext cx="1335915" cy="1335915"/>
        </a:xfrm>
        <a:prstGeom prst="ellipse">
          <a:avLst/>
        </a:prstGeom>
        <a:solidFill>
          <a:srgbClr val="00A093"/>
        </a:solidFill>
        <a:ln>
          <a:noFill/>
        </a:ln>
        <a:effectLst/>
      </dsp:spPr>
      <dsp:style>
        <a:lnRef idx="0">
          <a:scrgbClr r="0" g="0" b="0"/>
        </a:lnRef>
        <a:fillRef idx="1">
          <a:scrgbClr r="0" g="0" b="0"/>
        </a:fillRef>
        <a:effectRef idx="0">
          <a:scrgbClr r="0" g="0" b="0"/>
        </a:effectRef>
        <a:fontRef idx="minor"/>
      </dsp:style>
    </dsp:sp>
    <dsp:sp modelId="{E5FC3367-BA25-4D41-8050-CBFEF87A7E1A}">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4E18DF-FE36-4952-A5F1-C362D100E1BD}">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AE" sz="2400" kern="1200" dirty="0"/>
            <a:t>Character,  Competence, Commitment </a:t>
          </a:r>
          <a:endParaRPr lang="en-US" sz="2400" kern="1200" dirty="0"/>
        </a:p>
      </dsp:txBody>
      <dsp:txXfrm>
        <a:off x="1834517" y="469890"/>
        <a:ext cx="3148942" cy="1335915"/>
      </dsp:txXfrm>
    </dsp:sp>
    <dsp:sp modelId="{BC4DBBD5-D62A-43E0-978F-73A614E759FA}">
      <dsp:nvSpPr>
        <dsp:cNvPr id="0" name=""/>
        <dsp:cNvSpPr/>
      </dsp:nvSpPr>
      <dsp:spPr>
        <a:xfrm>
          <a:off x="5532139" y="469890"/>
          <a:ext cx="1335915" cy="1335915"/>
        </a:xfrm>
        <a:prstGeom prst="ellipse">
          <a:avLst/>
        </a:prstGeom>
        <a:solidFill>
          <a:srgbClr val="00A093"/>
        </a:solidFill>
        <a:ln>
          <a:noFill/>
        </a:ln>
        <a:effectLst/>
      </dsp:spPr>
      <dsp:style>
        <a:lnRef idx="0">
          <a:scrgbClr r="0" g="0" b="0"/>
        </a:lnRef>
        <a:fillRef idx="1">
          <a:scrgbClr r="0" g="0" b="0"/>
        </a:fillRef>
        <a:effectRef idx="0">
          <a:scrgbClr r="0" g="0" b="0"/>
        </a:effectRef>
        <a:fontRef idx="minor"/>
      </dsp:style>
    </dsp:sp>
    <dsp:sp modelId="{45EB2A18-A7AF-4D1A-B668-A0203B550F25}">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0A64BA-E8E0-4248-BC7D-51ED0F3890C6}">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AE" sz="2400" kern="1200"/>
            <a:t>Societies, Causes &amp; Initiatives</a:t>
          </a:r>
          <a:endParaRPr lang="en-US" sz="2400" kern="1200"/>
        </a:p>
      </dsp:txBody>
      <dsp:txXfrm>
        <a:off x="7154322" y="469890"/>
        <a:ext cx="3148942" cy="1335915"/>
      </dsp:txXfrm>
    </dsp:sp>
    <dsp:sp modelId="{0DD45C0F-FB88-4080-A300-50D0BEDA382E}">
      <dsp:nvSpPr>
        <dsp:cNvPr id="0" name=""/>
        <dsp:cNvSpPr/>
      </dsp:nvSpPr>
      <dsp:spPr>
        <a:xfrm>
          <a:off x="212335" y="2545532"/>
          <a:ext cx="1335915" cy="1335915"/>
        </a:xfrm>
        <a:prstGeom prst="ellipse">
          <a:avLst/>
        </a:prstGeom>
        <a:solidFill>
          <a:srgbClr val="00A093"/>
        </a:solidFill>
        <a:ln>
          <a:noFill/>
        </a:ln>
        <a:effectLst/>
      </dsp:spPr>
      <dsp:style>
        <a:lnRef idx="0">
          <a:scrgbClr r="0" g="0" b="0"/>
        </a:lnRef>
        <a:fillRef idx="1">
          <a:scrgbClr r="0" g="0" b="0"/>
        </a:fillRef>
        <a:effectRef idx="0">
          <a:scrgbClr r="0" g="0" b="0"/>
        </a:effectRef>
        <a:fontRef idx="minor"/>
      </dsp:style>
    </dsp:sp>
    <dsp:sp modelId="{4A714433-0E45-4198-B892-71FCC129B7AD}">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DB4431-F2D5-479F-B753-8B342A0ACD8F}">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AE" sz="2400" kern="1200"/>
            <a:t>Mentoring </a:t>
          </a:r>
          <a:endParaRPr lang="en-US" sz="2400" kern="1200"/>
        </a:p>
      </dsp:txBody>
      <dsp:txXfrm>
        <a:off x="1834517" y="2545532"/>
        <a:ext cx="3148942" cy="1335915"/>
      </dsp:txXfrm>
    </dsp:sp>
    <dsp:sp modelId="{CFF270A0-F0D2-4F97-BF27-89AB315CDD11}">
      <dsp:nvSpPr>
        <dsp:cNvPr id="0" name=""/>
        <dsp:cNvSpPr/>
      </dsp:nvSpPr>
      <dsp:spPr>
        <a:xfrm>
          <a:off x="5532139" y="2545532"/>
          <a:ext cx="1335915" cy="1335915"/>
        </a:xfrm>
        <a:prstGeom prst="ellipse">
          <a:avLst/>
        </a:prstGeom>
        <a:solidFill>
          <a:srgbClr val="00A093"/>
        </a:solidFill>
        <a:ln>
          <a:noFill/>
        </a:ln>
        <a:effectLst/>
      </dsp:spPr>
      <dsp:style>
        <a:lnRef idx="0">
          <a:scrgbClr r="0" g="0" b="0"/>
        </a:lnRef>
        <a:fillRef idx="1">
          <a:scrgbClr r="0" g="0" b="0"/>
        </a:fillRef>
        <a:effectRef idx="0">
          <a:scrgbClr r="0" g="0" b="0"/>
        </a:effectRef>
        <a:fontRef idx="minor"/>
      </dsp:style>
    </dsp:sp>
    <dsp:sp modelId="{5E513E31-9702-4823-B7FF-26AE71B9DFA8}">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E891D0-38F7-487F-96EB-4BEBC75A3FAA}">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AE" sz="2400" kern="1200"/>
            <a:t>Qualifications</a:t>
          </a:r>
          <a:endParaRPr lang="en-US" sz="2400" kern="1200"/>
        </a:p>
      </dsp:txBody>
      <dsp:txXfrm>
        <a:off x="7154322" y="2545532"/>
        <a:ext cx="3148942" cy="133591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06809C-C941-4F06-803D-1ADB465959F7}" type="datetimeFigureOut">
              <a:rPr lang="en-GB" smtClean="0"/>
              <a:t>30/04/2024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C2DAB5-1A37-4CD1-A3DB-36F17C503D1E}" type="slidenum">
              <a:rPr lang="en-GB" smtClean="0"/>
              <a:t>‹#›</a:t>
            </a:fld>
            <a:endParaRPr lang="en-GB"/>
          </a:p>
        </p:txBody>
      </p:sp>
    </p:spTree>
    <p:extLst>
      <p:ext uri="{BB962C8B-B14F-4D97-AF65-F5344CB8AC3E}">
        <p14:creationId xmlns:p14="http://schemas.microsoft.com/office/powerpoint/2010/main" val="2054736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6E6849A-E4EC-4F24-AA61-66A7B01CE32E}" type="slidenum">
              <a:rPr kumimoji="0" lang="en-US" sz="1200" b="0" i="0" u="none" strike="noStrike" kern="1200" cap="none" spc="0" normalizeH="0" baseline="0" noProof="0" smtClean="0">
                <a:ln>
                  <a:noFill/>
                </a:ln>
                <a:solidFill>
                  <a:srgbClr val="000000"/>
                </a:solidFill>
                <a:effectLst/>
                <a:uLnTx/>
                <a:uFillTx/>
                <a:latin typeface="Arial" pitchFamily="34"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pitchFamily="34" charset="0"/>
              <a:ea typeface="ＭＳ Ｐゴシック" charset="-128"/>
              <a:cs typeface="+mn-cs"/>
            </a:endParaRPr>
          </a:p>
        </p:txBody>
      </p:sp>
    </p:spTree>
    <p:extLst>
      <p:ext uri="{BB962C8B-B14F-4D97-AF65-F5344CB8AC3E}">
        <p14:creationId xmlns:p14="http://schemas.microsoft.com/office/powerpoint/2010/main" val="3626116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definition of the professional standards of medical leadership and management is long overdue given the importance of effective leadership to the quality of patient care, and the increasing accountability and responsibility faced by medical leaders.  Currently, there is no clarity regarding the expectations for medical leaders and no "gold standard" of achievement against which applicants for medical leadership and management roles can assess themselves and be measured.</a:t>
            </a:r>
          </a:p>
          <a:p>
            <a:r>
              <a:rPr lang="uz-Cyrl-UZ" dirty="0"/>
              <a:t> </a:t>
            </a:r>
            <a:endParaRPr lang="en-GB" dirty="0"/>
          </a:p>
          <a:p>
            <a:r>
              <a:rPr lang="en-GB" dirty="0"/>
              <a:t>The UK medical profession has a distinguished international reputation for clinical standards; it needs to replicate this for leadership and management.  This was emphasised in the 2012 ‘</a:t>
            </a:r>
            <a:r>
              <a:rPr lang="en-GB" i="1" dirty="0"/>
              <a:t>Report of the Mid-Staffordshire NHS Foundation Trust Public Inquiry’</a:t>
            </a:r>
            <a:r>
              <a:rPr lang="en-GB" dirty="0"/>
              <a:t> which called for “</a:t>
            </a:r>
            <a:r>
              <a:rPr lang="en-GB" i="1" dirty="0"/>
              <a:t>stronger healthcare leadership”</a:t>
            </a:r>
            <a:r>
              <a:rPr lang="en-GB" dirty="0"/>
              <a:t> and </a:t>
            </a:r>
            <a:r>
              <a:rPr lang="en-GB" i="1" dirty="0"/>
              <a:t>“the recognition that healthcare management and leadership is, or should be treated as a profession”.</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6E6849A-E4EC-4F24-AA61-66A7B01CE32E}" type="slidenum">
              <a:rPr kumimoji="0" lang="en-US" sz="1200" b="0" i="0" u="none" strike="noStrike" kern="1200" cap="none" spc="0" normalizeH="0" baseline="0" noProof="0" smtClean="0">
                <a:ln>
                  <a:noFill/>
                </a:ln>
                <a:solidFill>
                  <a:srgbClr val="000000"/>
                </a:solidFill>
                <a:effectLst/>
                <a:uLnTx/>
                <a:uFillTx/>
                <a:latin typeface="Arial" pitchFamily="34"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pitchFamily="34" charset="0"/>
              <a:ea typeface="ＭＳ Ｐゴシック" charset="-128"/>
              <a:cs typeface="+mn-cs"/>
            </a:endParaRPr>
          </a:p>
        </p:txBody>
      </p:sp>
    </p:spTree>
    <p:extLst>
      <p:ext uri="{BB962C8B-B14F-4D97-AF65-F5344CB8AC3E}">
        <p14:creationId xmlns:p14="http://schemas.microsoft.com/office/powerpoint/2010/main" val="3106635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C2DAB5-1A37-4CD1-A3DB-36F17C503D1E}" type="slidenum">
              <a:rPr lang="en-GB" smtClean="0"/>
              <a:t>11</a:t>
            </a:fld>
            <a:endParaRPr lang="en-GB"/>
          </a:p>
        </p:txBody>
      </p:sp>
    </p:spTree>
    <p:extLst>
      <p:ext uri="{BB962C8B-B14F-4D97-AF65-F5344CB8AC3E}">
        <p14:creationId xmlns:p14="http://schemas.microsoft.com/office/powerpoint/2010/main" val="3403637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6E6849A-E4EC-4F24-AA61-66A7B01CE32E}" type="slidenum">
              <a:rPr kumimoji="0" lang="en-US" sz="1200" b="0" i="0" u="none" strike="noStrike" kern="1200" cap="none" spc="0" normalizeH="0" baseline="0" noProof="0" smtClean="0">
                <a:ln>
                  <a:noFill/>
                </a:ln>
                <a:solidFill>
                  <a:srgbClr val="000000"/>
                </a:solidFill>
                <a:effectLst/>
                <a:uLnTx/>
                <a:uFillTx/>
                <a:latin typeface="Arial" pitchFamily="34"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pitchFamily="34" charset="0"/>
              <a:ea typeface="ＭＳ Ｐゴシック" charset="-128"/>
              <a:cs typeface="+mn-cs"/>
            </a:endParaRPr>
          </a:p>
        </p:txBody>
      </p:sp>
    </p:spTree>
    <p:extLst>
      <p:ext uri="{BB962C8B-B14F-4D97-AF65-F5344CB8AC3E}">
        <p14:creationId xmlns:p14="http://schemas.microsoft.com/office/powerpoint/2010/main" val="36684562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FAC_Powerpoint backgrounds2-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4271797" y="1412776"/>
            <a:ext cx="5184576" cy="1940024"/>
          </a:xfrm>
        </p:spPr>
        <p:txBody>
          <a:bodyPr/>
          <a:lstStyle>
            <a:lvl1pPr>
              <a:defRPr sz="3600" b="0">
                <a:solidFill>
                  <a:schemeClr val="bg1"/>
                </a:solidFill>
              </a:defRPr>
            </a:lvl1pPr>
          </a:lstStyle>
          <a:p>
            <a:pPr lvl="0"/>
            <a:r>
              <a:rPr lang="en-US" noProof="0" dirty="0"/>
              <a:t>Click to edit Master title</a:t>
            </a:r>
          </a:p>
        </p:txBody>
      </p:sp>
      <p:sp>
        <p:nvSpPr>
          <p:cNvPr id="4099" name="Rectangle 3"/>
          <p:cNvSpPr>
            <a:spLocks noGrp="1" noChangeArrowheads="1"/>
          </p:cNvSpPr>
          <p:nvPr>
            <p:ph type="subTitle" idx="1"/>
          </p:nvPr>
        </p:nvSpPr>
        <p:spPr>
          <a:xfrm>
            <a:off x="4271797" y="2348880"/>
            <a:ext cx="5760640" cy="1008112"/>
          </a:xfrm>
        </p:spPr>
        <p:txBody>
          <a:bodyPr/>
          <a:lstStyle>
            <a:lvl1pPr marL="0" indent="0">
              <a:lnSpc>
                <a:spcPct val="60000"/>
              </a:lnSpc>
              <a:defRPr sz="3600">
                <a:solidFill>
                  <a:srgbClr val="C1D82F"/>
                </a:solidFill>
              </a:defRPr>
            </a:lvl1pPr>
          </a:lstStyle>
          <a:p>
            <a:pPr lvl="0"/>
            <a:r>
              <a:rPr lang="en-US" noProof="0" dirty="0"/>
              <a:t>Click to edit Master subtitle</a:t>
            </a:r>
          </a:p>
        </p:txBody>
      </p:sp>
      <p:sp>
        <p:nvSpPr>
          <p:cNvPr id="5" name="Rectangle 4"/>
          <p:cNvSpPr>
            <a:spLocks noGrp="1" noChangeArrowheads="1"/>
          </p:cNvSpPr>
          <p:nvPr>
            <p:ph type="dt" sz="half" idx="10"/>
          </p:nvPr>
        </p:nvSpPr>
        <p:spPr>
          <a:xfrm>
            <a:off x="4271434" y="3933825"/>
            <a:ext cx="4129617" cy="431800"/>
          </a:xfrm>
        </p:spPr>
        <p:txBody>
          <a:bodyPr/>
          <a:lstStyle>
            <a:lvl1pPr>
              <a:lnSpc>
                <a:spcPct val="90000"/>
              </a:lnSpc>
              <a:defRPr sz="1400">
                <a:solidFill>
                  <a:srgbClr val="FCFCFC"/>
                </a:solidFill>
              </a:defRPr>
            </a:lvl1pPr>
          </a:lstStyle>
          <a:p>
            <a:pPr>
              <a:defRPr/>
            </a:pPr>
            <a:r>
              <a:rPr lang="en-US"/>
              <a:t>Date (edit on Title Master)</a:t>
            </a:r>
          </a:p>
        </p:txBody>
      </p:sp>
      <p:sp>
        <p:nvSpPr>
          <p:cNvPr id="6" name="Footer Placeholder 5"/>
          <p:cNvSpPr>
            <a:spLocks noGrp="1" noChangeArrowheads="1"/>
          </p:cNvSpPr>
          <p:nvPr>
            <p:ph type="ftr" sz="quarter" idx="11"/>
          </p:nvPr>
        </p:nvSpPr>
        <p:spPr bwMode="auto">
          <a:xfrm>
            <a:off x="4271433" y="3357563"/>
            <a:ext cx="4032251" cy="576262"/>
          </a:xfrm>
          <a:prstGeom prst="rect">
            <a:avLst/>
          </a:prstGeom>
        </p:spPr>
        <p:txBody>
          <a:bodyPr vert="horz" wrap="square" lIns="91440" tIns="45720" rIns="91440" bIns="45720" numCol="1" anchor="t" anchorCtr="0" compatLnSpc="1">
            <a:prstTxWarp prst="textNoShape">
              <a:avLst/>
            </a:prstTxWarp>
          </a:bodyPr>
          <a:lstStyle>
            <a:lvl1pPr>
              <a:lnSpc>
                <a:spcPct val="90000"/>
              </a:lnSpc>
              <a:defRPr sz="1400" b="1">
                <a:solidFill>
                  <a:srgbClr val="F8F8F8"/>
                </a:solidFill>
                <a:latin typeface="Calibri" pitchFamily="34" charset="0"/>
                <a:ea typeface="ＭＳ Ｐゴシック" charset="-128"/>
              </a:defRPr>
            </a:lvl1pPr>
          </a:lstStyle>
          <a:p>
            <a:pPr>
              <a:defRPr/>
            </a:pPr>
            <a:r>
              <a:rPr lang="en-US"/>
              <a:t>Author (edit on Title Master</a:t>
            </a:r>
            <a:r>
              <a:rPr lang="en-US">
                <a:solidFill>
                  <a:srgbClr val="FCFCFC"/>
                </a:solidFill>
              </a:rPr>
              <a:t>)</a:t>
            </a:r>
            <a:endParaRPr lang="en-US">
              <a:solidFill>
                <a:schemeClr val="bg1"/>
              </a:solidFill>
            </a:endParaRPr>
          </a:p>
          <a:p>
            <a:pPr>
              <a:defRPr/>
            </a:pPr>
            <a:r>
              <a:rPr lang="en-US"/>
              <a:t>Author</a:t>
            </a:r>
            <a:r>
              <a:rPr lang="ja-JP" altLang="en-US"/>
              <a:t>’</a:t>
            </a:r>
            <a:r>
              <a:rPr lang="en-US" altLang="ja-JP"/>
              <a:t>s title/origin</a:t>
            </a:r>
            <a:endParaRPr lang="en-US"/>
          </a:p>
        </p:txBody>
      </p:sp>
      <p:sp>
        <p:nvSpPr>
          <p:cNvPr id="7" name="Rectangle 6">
            <a:extLst>
              <a:ext uri="{FF2B5EF4-FFF2-40B4-BE49-F238E27FC236}">
                <a16:creationId xmlns:a16="http://schemas.microsoft.com/office/drawing/2014/main" id="{EE1B5AE0-5E71-4A58-89D5-0CBBC9DB62B7}"/>
              </a:ext>
            </a:extLst>
          </p:cNvPr>
          <p:cNvSpPr/>
          <p:nvPr userDrawn="1"/>
        </p:nvSpPr>
        <p:spPr bwMode="auto">
          <a:xfrm>
            <a:off x="236668" y="5421854"/>
            <a:ext cx="3786692" cy="1323191"/>
          </a:xfrm>
          <a:prstGeom prst="rect">
            <a:avLst/>
          </a:prstGeom>
          <a:solidFill>
            <a:srgbClr val="00595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9" name="Picture 8" descr="Text&#10;&#10;Description automatically generated with low confidence">
            <a:extLst>
              <a:ext uri="{FF2B5EF4-FFF2-40B4-BE49-F238E27FC236}">
                <a16:creationId xmlns:a16="http://schemas.microsoft.com/office/drawing/2014/main" id="{301A02C4-823E-4F4C-9AAF-12F405B983E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668" y="5617428"/>
            <a:ext cx="3266806" cy="932041"/>
          </a:xfrm>
          <a:prstGeom prst="rect">
            <a:avLst/>
          </a:prstGeom>
        </p:spPr>
      </p:pic>
    </p:spTree>
    <p:extLst>
      <p:ext uri="{BB962C8B-B14F-4D97-AF65-F5344CB8AC3E}">
        <p14:creationId xmlns:p14="http://schemas.microsoft.com/office/powerpoint/2010/main" val="2659256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381B5208-B40D-4EAA-9E8F-911094796679}" type="slidenum">
              <a:rPr lang="en-US"/>
              <a:pPr>
                <a:defRPr/>
              </a:pPr>
              <a:t>‹#›</a:t>
            </a:fld>
            <a:endParaRPr lang="en-US"/>
          </a:p>
        </p:txBody>
      </p:sp>
    </p:spTree>
    <p:extLst>
      <p:ext uri="{BB962C8B-B14F-4D97-AF65-F5344CB8AC3E}">
        <p14:creationId xmlns:p14="http://schemas.microsoft.com/office/powerpoint/2010/main" val="476279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0"/>
            <a:ext cx="2540000" cy="49530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1117600" y="609600"/>
            <a:ext cx="7416800" cy="4953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22AEFD6F-53EC-4A13-8819-8AB3401F4723}" type="slidenum">
              <a:rPr lang="en-US"/>
              <a:pPr>
                <a:defRPr/>
              </a:pPr>
              <a:t>‹#›</a:t>
            </a:fld>
            <a:endParaRPr lang="en-US"/>
          </a:p>
        </p:txBody>
      </p:sp>
    </p:spTree>
    <p:extLst>
      <p:ext uri="{BB962C8B-B14F-4D97-AF65-F5344CB8AC3E}">
        <p14:creationId xmlns:p14="http://schemas.microsoft.com/office/powerpoint/2010/main" val="1773737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A1B0F27F-18BB-4799-8380-5CFF1E9C2388}" type="slidenum">
              <a:rPr lang="en-US"/>
              <a:pPr>
                <a:defRPr/>
              </a:pPr>
              <a:t>‹#›</a:t>
            </a:fld>
            <a:endParaRPr lang="en-US"/>
          </a:p>
        </p:txBody>
      </p:sp>
      <p:sp>
        <p:nvSpPr>
          <p:cNvPr id="6" name="Rectangle 5">
            <a:extLst>
              <a:ext uri="{FF2B5EF4-FFF2-40B4-BE49-F238E27FC236}">
                <a16:creationId xmlns:a16="http://schemas.microsoft.com/office/drawing/2014/main" id="{47B79EE7-688E-4F91-A223-C2818D8E41B6}"/>
              </a:ext>
            </a:extLst>
          </p:cNvPr>
          <p:cNvSpPr/>
          <p:nvPr userDrawn="1"/>
        </p:nvSpPr>
        <p:spPr bwMode="auto">
          <a:xfrm>
            <a:off x="0" y="5953548"/>
            <a:ext cx="3324112" cy="79348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8" name="Picture 7" descr="Text&#10;&#10;Description automatically generated">
            <a:extLst>
              <a:ext uri="{FF2B5EF4-FFF2-40B4-BE49-F238E27FC236}">
                <a16:creationId xmlns:a16="http://schemas.microsoft.com/office/drawing/2014/main" id="{39A98D00-0DB4-4729-AF3C-A0B38A6763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936" y="5909158"/>
            <a:ext cx="2540000" cy="723900"/>
          </a:xfrm>
          <a:prstGeom prst="rect">
            <a:avLst/>
          </a:prstGeom>
        </p:spPr>
      </p:pic>
    </p:spTree>
    <p:extLst>
      <p:ext uri="{BB962C8B-B14F-4D97-AF65-F5344CB8AC3E}">
        <p14:creationId xmlns:p14="http://schemas.microsoft.com/office/powerpoint/2010/main" val="339801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6710162D-55CD-43F1-87E7-3EE870631683}" type="slidenum">
              <a:rPr lang="en-US"/>
              <a:pPr>
                <a:defRPr/>
              </a:pPr>
              <a:t>‹#›</a:t>
            </a:fld>
            <a:endParaRPr lang="en-US"/>
          </a:p>
        </p:txBody>
      </p:sp>
    </p:spTree>
    <p:extLst>
      <p:ext uri="{BB962C8B-B14F-4D97-AF65-F5344CB8AC3E}">
        <p14:creationId xmlns:p14="http://schemas.microsoft.com/office/powerpoint/2010/main" val="415705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117600" y="1524000"/>
            <a:ext cx="4572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892800" y="1524000"/>
            <a:ext cx="4572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479A4CA2-8DC8-4146-8F94-DF554443F426}" type="slidenum">
              <a:rPr lang="en-US"/>
              <a:pPr>
                <a:defRPr/>
              </a:pPr>
              <a:t>‹#›</a:t>
            </a:fld>
            <a:endParaRPr lang="en-US"/>
          </a:p>
        </p:txBody>
      </p:sp>
    </p:spTree>
    <p:extLst>
      <p:ext uri="{BB962C8B-B14F-4D97-AF65-F5344CB8AC3E}">
        <p14:creationId xmlns:p14="http://schemas.microsoft.com/office/powerpoint/2010/main" val="3098741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24858A75-F176-445E-82C4-66EEBF416835}" type="slidenum">
              <a:rPr lang="en-US"/>
              <a:pPr>
                <a:defRPr/>
              </a:pPr>
              <a:t>‹#›</a:t>
            </a:fld>
            <a:endParaRPr lang="en-US"/>
          </a:p>
        </p:txBody>
      </p:sp>
    </p:spTree>
    <p:extLst>
      <p:ext uri="{BB962C8B-B14F-4D97-AF65-F5344CB8AC3E}">
        <p14:creationId xmlns:p14="http://schemas.microsoft.com/office/powerpoint/2010/main" val="761596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1B4CDA5F-3114-43B5-91F2-E43C657D22DC}" type="slidenum">
              <a:rPr lang="en-US"/>
              <a:pPr>
                <a:defRPr/>
              </a:pPr>
              <a:t>‹#›</a:t>
            </a:fld>
            <a:endParaRPr lang="en-US"/>
          </a:p>
        </p:txBody>
      </p:sp>
    </p:spTree>
    <p:extLst>
      <p:ext uri="{BB962C8B-B14F-4D97-AF65-F5344CB8AC3E}">
        <p14:creationId xmlns:p14="http://schemas.microsoft.com/office/powerpoint/2010/main" val="4183053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EBA053E7-784C-4B98-96EB-3FC8550D5963}" type="slidenum">
              <a:rPr lang="en-US"/>
              <a:pPr>
                <a:defRPr/>
              </a:pPr>
              <a:t>‹#›</a:t>
            </a:fld>
            <a:endParaRPr lang="en-US"/>
          </a:p>
        </p:txBody>
      </p:sp>
    </p:spTree>
    <p:extLst>
      <p:ext uri="{BB962C8B-B14F-4D97-AF65-F5344CB8AC3E}">
        <p14:creationId xmlns:p14="http://schemas.microsoft.com/office/powerpoint/2010/main" val="290459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2213EB60-80ED-4F8A-B04E-2E103C71D6D6}" type="slidenum">
              <a:rPr lang="en-US"/>
              <a:pPr>
                <a:defRPr/>
              </a:pPr>
              <a:t>‹#›</a:t>
            </a:fld>
            <a:endParaRPr lang="en-US"/>
          </a:p>
        </p:txBody>
      </p:sp>
    </p:spTree>
    <p:extLst>
      <p:ext uri="{BB962C8B-B14F-4D97-AF65-F5344CB8AC3E}">
        <p14:creationId xmlns:p14="http://schemas.microsoft.com/office/powerpoint/2010/main" val="2102201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266DE5DE-B91E-4DA3-A29C-7701DB411FC5}" type="slidenum">
              <a:rPr lang="en-US"/>
              <a:pPr>
                <a:defRPr/>
              </a:pPr>
              <a:t>‹#›</a:t>
            </a:fld>
            <a:endParaRPr lang="en-US"/>
          </a:p>
        </p:txBody>
      </p:sp>
    </p:spTree>
    <p:extLst>
      <p:ext uri="{BB962C8B-B14F-4D97-AF65-F5344CB8AC3E}">
        <p14:creationId xmlns:p14="http://schemas.microsoft.com/office/powerpoint/2010/main" val="1395327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FAC_Powerpoint backgrounds2-2.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219200" y="609600"/>
            <a:ext cx="10058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1200152" y="1524000"/>
            <a:ext cx="9264649"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1219200" y="5410200"/>
            <a:ext cx="2235200" cy="381000"/>
          </a:xfrm>
          <a:prstGeom prst="rect">
            <a:avLst/>
          </a:prstGeom>
          <a:noFill/>
          <a:ln>
            <a:noFill/>
          </a:ln>
        </p:spPr>
        <p:txBody>
          <a:bodyPr vert="horz" wrap="square" lIns="91440" tIns="45720" rIns="91440" bIns="45720" numCol="1" anchor="t" anchorCtr="0" compatLnSpc="1">
            <a:prstTxWarp prst="textNoShape">
              <a:avLst/>
            </a:prstTxWarp>
          </a:bodyPr>
          <a:lstStyle>
            <a:lvl1pPr>
              <a:defRPr sz="1400">
                <a:solidFill>
                  <a:srgbClr val="8DC63F"/>
                </a:solidFill>
                <a:latin typeface="+mn-lt"/>
                <a:ea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9144000" y="5334000"/>
            <a:ext cx="2540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a:solidFill>
                  <a:srgbClr val="8DC63F"/>
                </a:solidFill>
                <a:latin typeface="Calibri" pitchFamily="34" charset="0"/>
                <a:ea typeface="ＭＳ Ｐゴシック" charset="-128"/>
              </a:defRPr>
            </a:lvl1pPr>
          </a:lstStyle>
          <a:p>
            <a:pPr>
              <a:defRPr/>
            </a:pPr>
            <a:fld id="{40314D39-BD0F-4321-A4AB-B94C3D723D2E}" type="slidenum">
              <a:rPr lang="en-US"/>
              <a:pPr>
                <a:defRPr/>
              </a:pPr>
              <a:t>‹#›</a:t>
            </a:fld>
            <a:endParaRPr lang="en-US"/>
          </a:p>
        </p:txBody>
      </p:sp>
      <p:sp>
        <p:nvSpPr>
          <p:cNvPr id="3" name="Rectangle 2">
            <a:extLst>
              <a:ext uri="{FF2B5EF4-FFF2-40B4-BE49-F238E27FC236}">
                <a16:creationId xmlns:a16="http://schemas.microsoft.com/office/drawing/2014/main" id="{69A21B6D-9763-48DB-A17F-247795616234}"/>
              </a:ext>
            </a:extLst>
          </p:cNvPr>
          <p:cNvSpPr/>
          <p:nvPr userDrawn="1"/>
        </p:nvSpPr>
        <p:spPr bwMode="auto">
          <a:xfrm>
            <a:off x="236668" y="5791200"/>
            <a:ext cx="3388659" cy="10668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4" name="Rectangle 3">
            <a:extLst>
              <a:ext uri="{FF2B5EF4-FFF2-40B4-BE49-F238E27FC236}">
                <a16:creationId xmlns:a16="http://schemas.microsoft.com/office/drawing/2014/main" id="{E0E1F423-7CDD-47FC-BFA5-993F6DDFE520}"/>
              </a:ext>
            </a:extLst>
          </p:cNvPr>
          <p:cNvSpPr/>
          <p:nvPr userDrawn="1"/>
        </p:nvSpPr>
        <p:spPr bwMode="auto">
          <a:xfrm>
            <a:off x="112380" y="5894033"/>
            <a:ext cx="3120913" cy="84626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pic>
        <p:nvPicPr>
          <p:cNvPr id="6" name="Picture 5" descr="Text&#10;&#10;Description automatically generated">
            <a:extLst>
              <a:ext uri="{FF2B5EF4-FFF2-40B4-BE49-F238E27FC236}">
                <a16:creationId xmlns:a16="http://schemas.microsoft.com/office/drawing/2014/main" id="{D6F777A6-9F28-433F-900B-67144CF61B6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2380" y="5946339"/>
            <a:ext cx="2540000" cy="723900"/>
          </a:xfrm>
          <a:prstGeom prst="rect">
            <a:avLst/>
          </a:prstGeom>
        </p:spPr>
      </p:pic>
    </p:spTree>
    <p:extLst>
      <p:ext uri="{BB962C8B-B14F-4D97-AF65-F5344CB8AC3E}">
        <p14:creationId xmlns:p14="http://schemas.microsoft.com/office/powerpoint/2010/main" val="1864512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80000"/>
        </a:lnSpc>
        <a:spcBef>
          <a:spcPct val="0"/>
        </a:spcBef>
        <a:spcAft>
          <a:spcPct val="0"/>
        </a:spcAft>
        <a:defRPr sz="3600" b="1">
          <a:solidFill>
            <a:srgbClr val="8DC63F"/>
          </a:solidFill>
          <a:latin typeface="+mj-lt"/>
          <a:ea typeface="+mj-ea"/>
          <a:cs typeface="+mj-cs"/>
        </a:defRPr>
      </a:lvl1pPr>
      <a:lvl2pPr algn="l" rtl="0" eaLnBrk="0" fontAlgn="base" hangingPunct="0">
        <a:lnSpc>
          <a:spcPct val="80000"/>
        </a:lnSpc>
        <a:spcBef>
          <a:spcPct val="0"/>
        </a:spcBef>
        <a:spcAft>
          <a:spcPct val="0"/>
        </a:spcAft>
        <a:defRPr sz="3600" b="1">
          <a:solidFill>
            <a:srgbClr val="8DC63F"/>
          </a:solidFill>
          <a:latin typeface="Calibri" charset="0"/>
          <a:ea typeface="ＭＳ Ｐゴシック" charset="0"/>
          <a:cs typeface="ＭＳ Ｐゴシック" charset="0"/>
        </a:defRPr>
      </a:lvl2pPr>
      <a:lvl3pPr algn="l" rtl="0" eaLnBrk="0" fontAlgn="base" hangingPunct="0">
        <a:lnSpc>
          <a:spcPct val="80000"/>
        </a:lnSpc>
        <a:spcBef>
          <a:spcPct val="0"/>
        </a:spcBef>
        <a:spcAft>
          <a:spcPct val="0"/>
        </a:spcAft>
        <a:defRPr sz="3600" b="1">
          <a:solidFill>
            <a:srgbClr val="8DC63F"/>
          </a:solidFill>
          <a:latin typeface="Calibri" charset="0"/>
          <a:ea typeface="ＭＳ Ｐゴシック" charset="0"/>
          <a:cs typeface="ＭＳ Ｐゴシック" charset="0"/>
        </a:defRPr>
      </a:lvl3pPr>
      <a:lvl4pPr algn="l" rtl="0" eaLnBrk="0" fontAlgn="base" hangingPunct="0">
        <a:lnSpc>
          <a:spcPct val="80000"/>
        </a:lnSpc>
        <a:spcBef>
          <a:spcPct val="0"/>
        </a:spcBef>
        <a:spcAft>
          <a:spcPct val="0"/>
        </a:spcAft>
        <a:defRPr sz="3600" b="1">
          <a:solidFill>
            <a:srgbClr val="8DC63F"/>
          </a:solidFill>
          <a:latin typeface="Calibri" charset="0"/>
          <a:ea typeface="ＭＳ Ｐゴシック" charset="0"/>
          <a:cs typeface="ＭＳ Ｐゴシック" charset="0"/>
        </a:defRPr>
      </a:lvl4pPr>
      <a:lvl5pPr algn="l" rtl="0" eaLnBrk="0" fontAlgn="base" hangingPunct="0">
        <a:lnSpc>
          <a:spcPct val="80000"/>
        </a:lnSpc>
        <a:spcBef>
          <a:spcPct val="0"/>
        </a:spcBef>
        <a:spcAft>
          <a:spcPct val="0"/>
        </a:spcAft>
        <a:defRPr sz="3600" b="1">
          <a:solidFill>
            <a:srgbClr val="8DC63F"/>
          </a:solidFill>
          <a:latin typeface="Calibri" charset="0"/>
          <a:ea typeface="ＭＳ Ｐゴシック" charset="0"/>
          <a:cs typeface="ＭＳ Ｐゴシック" charset="0"/>
        </a:defRPr>
      </a:lvl5pPr>
      <a:lvl6pPr marL="457200" algn="l" rtl="0" fontAlgn="base">
        <a:lnSpc>
          <a:spcPct val="80000"/>
        </a:lnSpc>
        <a:spcBef>
          <a:spcPct val="0"/>
        </a:spcBef>
        <a:spcAft>
          <a:spcPct val="0"/>
        </a:spcAft>
        <a:defRPr sz="4000" b="1">
          <a:solidFill>
            <a:srgbClr val="00C3FF"/>
          </a:solidFill>
          <a:latin typeface="Calibri" charset="0"/>
          <a:ea typeface="ＭＳ Ｐゴシック" charset="0"/>
          <a:cs typeface="ＭＳ Ｐゴシック" charset="0"/>
        </a:defRPr>
      </a:lvl6pPr>
      <a:lvl7pPr marL="914400" algn="l" rtl="0" fontAlgn="base">
        <a:lnSpc>
          <a:spcPct val="80000"/>
        </a:lnSpc>
        <a:spcBef>
          <a:spcPct val="0"/>
        </a:spcBef>
        <a:spcAft>
          <a:spcPct val="0"/>
        </a:spcAft>
        <a:defRPr sz="4000" b="1">
          <a:solidFill>
            <a:srgbClr val="00C3FF"/>
          </a:solidFill>
          <a:latin typeface="Calibri" charset="0"/>
          <a:ea typeface="ＭＳ Ｐゴシック" charset="0"/>
          <a:cs typeface="ＭＳ Ｐゴシック" charset="0"/>
        </a:defRPr>
      </a:lvl7pPr>
      <a:lvl8pPr marL="1371600" algn="l" rtl="0" fontAlgn="base">
        <a:lnSpc>
          <a:spcPct val="80000"/>
        </a:lnSpc>
        <a:spcBef>
          <a:spcPct val="0"/>
        </a:spcBef>
        <a:spcAft>
          <a:spcPct val="0"/>
        </a:spcAft>
        <a:defRPr sz="4000" b="1">
          <a:solidFill>
            <a:srgbClr val="00C3FF"/>
          </a:solidFill>
          <a:latin typeface="Calibri" charset="0"/>
          <a:ea typeface="ＭＳ Ｐゴシック" charset="0"/>
          <a:cs typeface="ＭＳ Ｐゴシック" charset="0"/>
        </a:defRPr>
      </a:lvl8pPr>
      <a:lvl9pPr marL="1828800" algn="l" rtl="0" fontAlgn="base">
        <a:lnSpc>
          <a:spcPct val="80000"/>
        </a:lnSpc>
        <a:spcBef>
          <a:spcPct val="0"/>
        </a:spcBef>
        <a:spcAft>
          <a:spcPct val="0"/>
        </a:spcAft>
        <a:defRPr sz="4000" b="1">
          <a:solidFill>
            <a:srgbClr val="00C3FF"/>
          </a:solidFill>
          <a:latin typeface="Calibri" charset="0"/>
          <a:ea typeface="ＭＳ Ｐゴシック" charset="0"/>
          <a:cs typeface="ＭＳ Ｐゴシック" charset="0"/>
        </a:defRPr>
      </a:lvl9pPr>
    </p:titleStyle>
    <p:bodyStyle>
      <a:lvl1pPr marL="342900" indent="-342900" algn="l" rtl="0" eaLnBrk="0" fontAlgn="base" hangingPunct="0">
        <a:lnSpc>
          <a:spcPct val="80000"/>
        </a:lnSpc>
        <a:spcBef>
          <a:spcPct val="20000"/>
        </a:spcBef>
        <a:spcAft>
          <a:spcPct val="0"/>
        </a:spcAft>
        <a:defRPr sz="3200">
          <a:solidFill>
            <a:srgbClr val="005953"/>
          </a:solidFill>
          <a:latin typeface="+mn-lt"/>
          <a:ea typeface="+mn-ea"/>
          <a:cs typeface="+mn-cs"/>
        </a:defRPr>
      </a:lvl1pPr>
      <a:lvl2pPr marL="742950" indent="-285750" algn="l" rtl="0" eaLnBrk="0" fontAlgn="base" hangingPunct="0">
        <a:spcBef>
          <a:spcPct val="20000"/>
        </a:spcBef>
        <a:spcAft>
          <a:spcPct val="0"/>
        </a:spcAft>
        <a:buChar char="–"/>
        <a:defRPr sz="2800">
          <a:solidFill>
            <a:srgbClr val="005953"/>
          </a:solidFill>
          <a:latin typeface="+mn-lt"/>
          <a:ea typeface="+mn-ea"/>
        </a:defRPr>
      </a:lvl2pPr>
      <a:lvl3pPr marL="1143000" indent="-228600" algn="l" rtl="0" eaLnBrk="0" fontAlgn="base" hangingPunct="0">
        <a:spcBef>
          <a:spcPct val="20000"/>
        </a:spcBef>
        <a:spcAft>
          <a:spcPct val="0"/>
        </a:spcAft>
        <a:buChar char="•"/>
        <a:defRPr sz="2400">
          <a:solidFill>
            <a:srgbClr val="005953"/>
          </a:solidFill>
          <a:latin typeface="+mn-lt"/>
          <a:ea typeface="+mn-ea"/>
        </a:defRPr>
      </a:lvl3pPr>
      <a:lvl4pPr marL="1600200" indent="-228600" algn="l" rtl="0" eaLnBrk="0" fontAlgn="base" hangingPunct="0">
        <a:spcBef>
          <a:spcPct val="20000"/>
        </a:spcBef>
        <a:spcAft>
          <a:spcPct val="0"/>
        </a:spcAft>
        <a:buChar char="–"/>
        <a:defRPr sz="2000">
          <a:solidFill>
            <a:srgbClr val="005953"/>
          </a:solidFill>
          <a:latin typeface="+mn-lt"/>
          <a:ea typeface="+mn-ea"/>
        </a:defRPr>
      </a:lvl4pPr>
      <a:lvl5pPr marL="2057400" indent="-228600" algn="l" rtl="0" eaLnBrk="0" fontAlgn="base" hangingPunct="0">
        <a:spcBef>
          <a:spcPct val="20000"/>
        </a:spcBef>
        <a:spcAft>
          <a:spcPct val="0"/>
        </a:spcAft>
        <a:buChar char="»"/>
        <a:defRPr sz="2000">
          <a:solidFill>
            <a:srgbClr val="005953"/>
          </a:solidFill>
          <a:latin typeface="+mn-lt"/>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mlm.ac.uk/members/resources/fmlm-leadership-commitment-for-junior-doctors" TargetMode="External"/><Relationship Id="rId7" Type="http://schemas.openxmlformats.org/officeDocument/2006/relationships/hyperlink" Target="https://url.uk.m.mimecastprotect.com/s/Th07Crg8XS8gXDF40WEX?domain=app.medall.org" TargetMode="External"/><Relationship Id="rId2" Type="http://schemas.openxmlformats.org/officeDocument/2006/relationships/hyperlink" Target="https://www.fmlm.ac.uk/members/resources/leadership-and-management-development-and-assessment" TargetMode="External"/><Relationship Id="rId1" Type="http://schemas.openxmlformats.org/officeDocument/2006/relationships/slideLayout" Target="../slideLayouts/slideLayout2.xml"/><Relationship Id="rId6" Type="http://schemas.openxmlformats.org/officeDocument/2006/relationships/hyperlink" Target="https://url.uk.m.mimecastprotect.com/s/I9ciCqA7Du8qG7FXR-kD?domain=app.medall.org" TargetMode="External"/><Relationship Id="rId5" Type="http://schemas.openxmlformats.org/officeDocument/2006/relationships/hyperlink" Target="https://app.medall.org/event-listings/fmlm-tsg-leadership-webinar-for-international-medical-graduates" TargetMode="External"/><Relationship Id="rId4" Type="http://schemas.openxmlformats.org/officeDocument/2006/relationships/hyperlink" Target="https://url.uk.m.mimecastprotect.com/s/1dUSCp987TnYPxIPauBi?domain=app.medall.org"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www.linkedin.com/in/riabhandari" TargetMode="External"/><Relationship Id="rId3" Type="http://schemas.openxmlformats.org/officeDocument/2006/relationships/hyperlink" Target="mailto:Kirsten.armit@fmlm.ac.uk" TargetMode="External"/><Relationship Id="rId7" Type="http://schemas.openxmlformats.org/officeDocument/2006/relationships/hyperlink" Target="mailto:Jamie.smyth1@nhs.ne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linkedin.com/in/dr-shehryar-khan" TargetMode="External"/><Relationship Id="rId5" Type="http://schemas.openxmlformats.org/officeDocument/2006/relationships/hyperlink" Target="mailto:tsg.chair@fmlm.ac.uk" TargetMode="External"/><Relationship Id="rId4" Type="http://schemas.openxmlformats.org/officeDocument/2006/relationships/hyperlink" Target="mailto:josiech@me.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url.uk.m.mimecastprotect.com/s/Ns4ICwnVZFGBXRU1jBpT?domain=fmlm.ac.uk" TargetMode="External"/><Relationship Id="rId2" Type="http://schemas.openxmlformats.org/officeDocument/2006/relationships/hyperlink" Target="https://url.uk.m.mimecastprotect.com/s/DfKRCvmlDH7QoyCA7GO9?domain=fmlm.ac.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hyperlink" Target="http://www.fmlm.ac.uk/standards" TargetMode="External"/><Relationship Id="rId7"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5.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tiff"/><Relationship Id="rId13" Type="http://schemas.openxmlformats.org/officeDocument/2006/relationships/image" Target="../media/image25.png"/><Relationship Id="rId3" Type="http://schemas.openxmlformats.org/officeDocument/2006/relationships/image" Target="../media/image15.tiff"/><Relationship Id="rId7" Type="http://schemas.openxmlformats.org/officeDocument/2006/relationships/image" Target="../media/image19.tiff"/><Relationship Id="rId12" Type="http://schemas.openxmlformats.org/officeDocument/2006/relationships/image" Target="../media/image24.png"/><Relationship Id="rId2" Type="http://schemas.openxmlformats.org/officeDocument/2006/relationships/image" Target="../media/image14.tiff"/><Relationship Id="rId1" Type="http://schemas.openxmlformats.org/officeDocument/2006/relationships/slideLayout" Target="../slideLayouts/slideLayout2.xml"/><Relationship Id="rId6" Type="http://schemas.openxmlformats.org/officeDocument/2006/relationships/image" Target="../media/image18.tiff"/><Relationship Id="rId11" Type="http://schemas.openxmlformats.org/officeDocument/2006/relationships/image" Target="../media/image23.jpeg"/><Relationship Id="rId5" Type="http://schemas.openxmlformats.org/officeDocument/2006/relationships/image" Target="../media/image17.tiff"/><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tiff"/><Relationship Id="rId9" Type="http://schemas.openxmlformats.org/officeDocument/2006/relationships/image" Target="../media/image21.tiff"/><Relationship Id="rId1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type="subTitle" idx="1"/>
          </p:nvPr>
        </p:nvSpPr>
        <p:spPr>
          <a:xfrm>
            <a:off x="4100945" y="858982"/>
            <a:ext cx="5417128" cy="3560618"/>
          </a:xfrm>
        </p:spPr>
        <p:txBody>
          <a:bodyPr/>
          <a:lstStyle/>
          <a:p>
            <a:pPr>
              <a:lnSpc>
                <a:spcPct val="100000"/>
              </a:lnSpc>
              <a:spcBef>
                <a:spcPct val="0"/>
              </a:spcBef>
            </a:pPr>
            <a:r>
              <a:rPr lang="en-GB" b="1" dirty="0"/>
              <a:t>Leadership development for Foundation Doctors: experiences and resources</a:t>
            </a:r>
          </a:p>
          <a:p>
            <a:pPr>
              <a:lnSpc>
                <a:spcPct val="100000"/>
              </a:lnSpc>
              <a:spcBef>
                <a:spcPct val="0"/>
              </a:spcBef>
            </a:pPr>
            <a:endParaRPr lang="en-GB" sz="3200" b="1" dirty="0"/>
          </a:p>
          <a:p>
            <a:pPr>
              <a:lnSpc>
                <a:spcPct val="100000"/>
              </a:lnSpc>
              <a:spcBef>
                <a:spcPct val="0"/>
              </a:spcBef>
            </a:pPr>
            <a:r>
              <a:rPr lang="en-GB" sz="2400" b="1" dirty="0">
                <a:solidFill>
                  <a:srgbClr val="00B050"/>
                </a:solidFill>
              </a:rPr>
              <a:t>30 April 2024</a:t>
            </a:r>
          </a:p>
          <a:p>
            <a:pPr>
              <a:lnSpc>
                <a:spcPct val="100000"/>
              </a:lnSpc>
              <a:spcBef>
                <a:spcPct val="0"/>
              </a:spcBef>
            </a:pPr>
            <a:endParaRPr lang="en-GB" sz="1800" dirty="0">
              <a:solidFill>
                <a:schemeClr val="bg1"/>
              </a:solidFill>
            </a:endParaRPr>
          </a:p>
          <a:p>
            <a:pPr>
              <a:lnSpc>
                <a:spcPct val="100000"/>
              </a:lnSpc>
              <a:spcBef>
                <a:spcPct val="0"/>
              </a:spcBef>
            </a:pPr>
            <a:endParaRPr lang="en-GB" sz="1800" dirty="0">
              <a:solidFill>
                <a:schemeClr val="bg1"/>
              </a:solidFill>
            </a:endParaRPr>
          </a:p>
          <a:p>
            <a:pPr>
              <a:lnSpc>
                <a:spcPct val="100000"/>
              </a:lnSpc>
              <a:spcBef>
                <a:spcPct val="0"/>
              </a:spcBef>
            </a:pPr>
            <a:r>
              <a:rPr lang="en-GB" sz="1800" dirty="0">
                <a:solidFill>
                  <a:schemeClr val="bg1"/>
                </a:solidFill>
              </a:rPr>
              <a:t>Ms Kirsten </a:t>
            </a:r>
            <a:r>
              <a:rPr lang="en-GB" sz="1800" dirty="0" err="1">
                <a:solidFill>
                  <a:schemeClr val="bg1"/>
                </a:solidFill>
              </a:rPr>
              <a:t>Armit</a:t>
            </a:r>
            <a:r>
              <a:rPr lang="en-GB" sz="1800" dirty="0">
                <a:solidFill>
                  <a:schemeClr val="bg1"/>
                </a:solidFill>
              </a:rPr>
              <a:t> | Dr Josie Cheetham | Dr Jamie Smyth | Dr Shehryar Khan |Miss Ria Bhandari</a:t>
            </a:r>
          </a:p>
          <a:p>
            <a:pPr>
              <a:lnSpc>
                <a:spcPct val="100000"/>
              </a:lnSpc>
              <a:spcBef>
                <a:spcPct val="0"/>
              </a:spcBef>
            </a:pPr>
            <a:endParaRPr lang="en-GB" sz="3200" b="1" dirty="0"/>
          </a:p>
          <a:p>
            <a:pPr>
              <a:lnSpc>
                <a:spcPct val="100000"/>
              </a:lnSpc>
              <a:spcBef>
                <a:spcPct val="0"/>
              </a:spcBef>
            </a:pPr>
            <a:endParaRPr lang="en-GB" sz="32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54A9D-12C5-6823-C445-DEDA3A53EC32}"/>
              </a:ext>
            </a:extLst>
          </p:cNvPr>
          <p:cNvSpPr>
            <a:spLocks noGrp="1"/>
          </p:cNvSpPr>
          <p:nvPr>
            <p:ph type="title"/>
          </p:nvPr>
        </p:nvSpPr>
        <p:spPr>
          <a:xfrm>
            <a:off x="406401" y="457200"/>
            <a:ext cx="10058400" cy="838200"/>
          </a:xfrm>
        </p:spPr>
        <p:txBody>
          <a:bodyPr/>
          <a:lstStyle/>
          <a:p>
            <a:r>
              <a:rPr lang="en-US" dirty="0"/>
              <a:t>Top tips!</a:t>
            </a:r>
          </a:p>
        </p:txBody>
      </p:sp>
      <p:graphicFrame>
        <p:nvGraphicFramePr>
          <p:cNvPr id="5" name="Table 4">
            <a:extLst>
              <a:ext uri="{FF2B5EF4-FFF2-40B4-BE49-F238E27FC236}">
                <a16:creationId xmlns:a16="http://schemas.microsoft.com/office/drawing/2014/main" id="{21644E8E-A3DF-0863-28B9-8BE131E4E433}"/>
              </a:ext>
            </a:extLst>
          </p:cNvPr>
          <p:cNvGraphicFramePr>
            <a:graphicFrameLocks noGrp="1"/>
          </p:cNvGraphicFramePr>
          <p:nvPr>
            <p:extLst>
              <p:ext uri="{D42A27DB-BD31-4B8C-83A1-F6EECF244321}">
                <p14:modId xmlns:p14="http://schemas.microsoft.com/office/powerpoint/2010/main" val="2379418478"/>
              </p:ext>
            </p:extLst>
          </p:nvPr>
        </p:nvGraphicFramePr>
        <p:xfrm>
          <a:off x="528451" y="1295400"/>
          <a:ext cx="10681855" cy="3739337"/>
        </p:xfrm>
        <a:graphic>
          <a:graphicData uri="http://schemas.openxmlformats.org/drawingml/2006/table">
            <a:tbl>
              <a:tblPr firstRow="1" bandRow="1">
                <a:tableStyleId>{F5AB1C69-6EDB-4FF4-983F-18BD219EF322}</a:tableStyleId>
              </a:tblPr>
              <a:tblGrid>
                <a:gridCol w="5356058">
                  <a:extLst>
                    <a:ext uri="{9D8B030D-6E8A-4147-A177-3AD203B41FA5}">
                      <a16:colId xmlns:a16="http://schemas.microsoft.com/office/drawing/2014/main" val="2981040597"/>
                    </a:ext>
                  </a:extLst>
                </a:gridCol>
                <a:gridCol w="5325797">
                  <a:extLst>
                    <a:ext uri="{9D8B030D-6E8A-4147-A177-3AD203B41FA5}">
                      <a16:colId xmlns:a16="http://schemas.microsoft.com/office/drawing/2014/main" val="3806418839"/>
                    </a:ext>
                  </a:extLst>
                </a:gridCol>
              </a:tblGrid>
              <a:tr h="1990108">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kern="1200" dirty="0">
                          <a:solidFill>
                            <a:srgbClr val="005953"/>
                          </a:solidFill>
                          <a:latin typeface="+mn-lt"/>
                          <a:ea typeface="+mn-ea"/>
                          <a:cs typeface="+mn-cs"/>
                        </a:rPr>
                        <a:t>Dr Shehryar Khan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kern="1200" dirty="0">
                          <a:solidFill>
                            <a:srgbClr val="005953"/>
                          </a:solidFill>
                          <a:latin typeface="+mn-lt"/>
                          <a:ea typeface="+mn-ea"/>
                          <a:cs typeface="+mn-cs"/>
                        </a:rPr>
                        <a:t>FMLM Clinical Fellow</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kern="1200" dirty="0">
                          <a:solidFill>
                            <a:srgbClr val="005953"/>
                          </a:solidFill>
                          <a:latin typeface="+mn-lt"/>
                          <a:ea typeface="+mn-ea"/>
                          <a:cs typeface="+mn-cs"/>
                        </a:rPr>
                        <a:t>FMLM Douglas Fellow and NHS England Fellow</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kern="1200" dirty="0">
                          <a:solidFill>
                            <a:srgbClr val="005953"/>
                          </a:solidFill>
                          <a:latin typeface="+mn-lt"/>
                          <a:ea typeface="+mn-ea"/>
                          <a:cs typeface="+mn-cs"/>
                        </a:rPr>
                        <a:t>Psychiatry ST1</a:t>
                      </a:r>
                      <a:br>
                        <a:rPr lang="en-GB" sz="1800" b="0" kern="1200" dirty="0">
                          <a:solidFill>
                            <a:srgbClr val="005953"/>
                          </a:solidFill>
                          <a:latin typeface="+mn-lt"/>
                          <a:ea typeface="+mn-ea"/>
                          <a:cs typeface="+mn-cs"/>
                        </a:rPr>
                      </a:br>
                      <a:r>
                        <a:rPr lang="en-GB" sz="1800" b="0" kern="1200" dirty="0">
                          <a:solidFill>
                            <a:srgbClr val="005953"/>
                          </a:solidFill>
                          <a:latin typeface="+mn-lt"/>
                          <a:ea typeface="+mn-ea"/>
                          <a:cs typeface="+mn-cs"/>
                        </a:rPr>
                        <a:t>Medical Advisor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kern="1200" dirty="0">
                          <a:solidFill>
                            <a:srgbClr val="005953"/>
                          </a:solidFill>
                          <a:latin typeface="+mn-lt"/>
                          <a:ea typeface="+mn-ea"/>
                          <a:cs typeface="+mn-cs"/>
                        </a:rPr>
                        <a:t>Dr Josie Cheetham</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kern="1200" dirty="0">
                          <a:solidFill>
                            <a:srgbClr val="005953"/>
                          </a:solidFill>
                          <a:latin typeface="+mn-lt"/>
                          <a:ea typeface="+mn-ea"/>
                          <a:cs typeface="+mn-cs"/>
                        </a:rPr>
                        <a:t>FMLM Trainee Steering Group Chair</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kern="1200" dirty="0">
                          <a:solidFill>
                            <a:srgbClr val="005953"/>
                          </a:solidFill>
                          <a:latin typeface="+mn-lt"/>
                          <a:ea typeface="+mn-ea"/>
                          <a:cs typeface="+mn-cs"/>
                        </a:rPr>
                        <a:t>GPST3, South Wales, MSc Med Ed</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kern="1200" dirty="0">
                          <a:solidFill>
                            <a:srgbClr val="005953"/>
                          </a:solidFill>
                          <a:latin typeface="+mn-lt"/>
                          <a:ea typeface="+mn-ea"/>
                          <a:cs typeface="+mn-cs"/>
                        </a:rPr>
                        <a:t>RSM Trainee Section Council President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kern="1200" dirty="0">
                          <a:solidFill>
                            <a:srgbClr val="005953"/>
                          </a:solidFill>
                          <a:latin typeface="+mn-lt"/>
                          <a:ea typeface="+mn-ea"/>
                          <a:cs typeface="+mn-cs"/>
                        </a:rPr>
                        <a:t>BMA GP registrar committee lead for Wales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kern="1200" dirty="0">
                          <a:solidFill>
                            <a:srgbClr val="005953"/>
                          </a:solidFill>
                          <a:latin typeface="+mn-lt"/>
                          <a:ea typeface="+mn-ea"/>
                          <a:cs typeface="+mn-cs"/>
                        </a:rPr>
                        <a:t>Medical Women's Federation PG doctor rep for Wales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0438691"/>
                  </a:ext>
                </a:extLst>
              </a:tr>
              <a:tr h="1749229">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kern="1200" dirty="0">
                          <a:solidFill>
                            <a:srgbClr val="005953"/>
                          </a:solidFill>
                          <a:latin typeface="+mn-lt"/>
                          <a:ea typeface="+mn-ea"/>
                          <a:cs typeface="+mn-cs"/>
                        </a:rPr>
                        <a:t>Miss Ria Bhandari</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kern="1200" dirty="0">
                          <a:solidFill>
                            <a:srgbClr val="005953"/>
                          </a:solidFill>
                          <a:latin typeface="+mn-lt"/>
                          <a:ea typeface="+mn-ea"/>
                          <a:cs typeface="+mn-cs"/>
                        </a:rPr>
                        <a:t>FMLM Medical Student Group Chair</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kern="1200" dirty="0">
                          <a:solidFill>
                            <a:srgbClr val="005953"/>
                          </a:solidFill>
                          <a:latin typeface="+mn-lt"/>
                          <a:ea typeface="+mn-ea"/>
                          <a:cs typeface="+mn-cs"/>
                        </a:rPr>
                        <a:t>4</a:t>
                      </a:r>
                      <a:r>
                        <a:rPr lang="en-GB" sz="1800" b="0" kern="1200" baseline="30000" dirty="0">
                          <a:solidFill>
                            <a:srgbClr val="005953"/>
                          </a:solidFill>
                          <a:latin typeface="+mn-lt"/>
                          <a:ea typeface="+mn-ea"/>
                          <a:cs typeface="+mn-cs"/>
                        </a:rPr>
                        <a:t>th</a:t>
                      </a:r>
                      <a:r>
                        <a:rPr lang="en-GB" sz="1800" b="0" kern="1200" dirty="0">
                          <a:solidFill>
                            <a:srgbClr val="005953"/>
                          </a:solidFill>
                          <a:latin typeface="+mn-lt"/>
                          <a:ea typeface="+mn-ea"/>
                          <a:cs typeface="+mn-cs"/>
                        </a:rPr>
                        <a:t> Year Medical Student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b="0" kern="1200" dirty="0">
                        <a:solidFill>
                          <a:srgbClr val="005953"/>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kern="1200" dirty="0">
                          <a:solidFill>
                            <a:srgbClr val="005953"/>
                          </a:solidFill>
                          <a:latin typeface="+mn-lt"/>
                          <a:ea typeface="+mn-ea"/>
                          <a:cs typeface="+mn-cs"/>
                        </a:rPr>
                        <a:t>Dr Jamie Smyth</a:t>
                      </a:r>
                    </a:p>
                    <a:p>
                      <a:r>
                        <a:rPr lang="en-GB" sz="1800" b="0" kern="1200" dirty="0">
                          <a:solidFill>
                            <a:srgbClr val="005953"/>
                          </a:solidFill>
                          <a:latin typeface="+mn-lt"/>
                          <a:ea typeface="+mn-ea"/>
                          <a:cs typeface="+mn-cs"/>
                        </a:rPr>
                        <a:t>Public Health Specialist Trainee – ST2</a:t>
                      </a:r>
                    </a:p>
                    <a:p>
                      <a:r>
                        <a:rPr lang="en-GB" sz="1800" b="0" kern="1200" dirty="0">
                          <a:solidFill>
                            <a:srgbClr val="005953"/>
                          </a:solidFill>
                          <a:latin typeface="+mn-lt"/>
                          <a:ea typeface="+mn-ea"/>
                          <a:cs typeface="+mn-cs"/>
                        </a:rPr>
                        <a:t>National Medical Director’s Clinical Fellow 2022-2023</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b="0" kern="1200" dirty="0">
                        <a:solidFill>
                          <a:srgbClr val="005953"/>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7975389"/>
                  </a:ext>
                </a:extLst>
              </a:tr>
            </a:tbl>
          </a:graphicData>
        </a:graphic>
      </p:graphicFrame>
    </p:spTree>
    <p:extLst>
      <p:ext uri="{BB962C8B-B14F-4D97-AF65-F5344CB8AC3E}">
        <p14:creationId xmlns:p14="http://schemas.microsoft.com/office/powerpoint/2010/main" val="2571141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EF585-167E-DE48-918D-B035EF0FF7E6}"/>
              </a:ext>
            </a:extLst>
          </p:cNvPr>
          <p:cNvSpPr>
            <a:spLocks noGrp="1"/>
          </p:cNvSpPr>
          <p:nvPr>
            <p:ph type="title"/>
          </p:nvPr>
        </p:nvSpPr>
        <p:spPr>
          <a:xfrm>
            <a:off x="265375" y="324391"/>
            <a:ext cx="5938986" cy="728346"/>
          </a:xfrm>
        </p:spPr>
        <p:txBody>
          <a:bodyPr/>
          <a:lstStyle/>
          <a:p>
            <a:pPr eaLnBrk="1" hangingPunct="1"/>
            <a:r>
              <a:rPr lang="en-GB" dirty="0"/>
              <a:t>Why leadership matters</a:t>
            </a:r>
          </a:p>
        </p:txBody>
      </p:sp>
      <p:sp>
        <p:nvSpPr>
          <p:cNvPr id="3" name="Rectangle 2">
            <a:extLst>
              <a:ext uri="{FF2B5EF4-FFF2-40B4-BE49-F238E27FC236}">
                <a16:creationId xmlns:a16="http://schemas.microsoft.com/office/drawing/2014/main" id="{9D850474-11C9-4CE4-9418-B471998DF53E}"/>
              </a:ext>
            </a:extLst>
          </p:cNvPr>
          <p:cNvSpPr/>
          <p:nvPr/>
        </p:nvSpPr>
        <p:spPr>
          <a:xfrm>
            <a:off x="265375" y="688564"/>
            <a:ext cx="11067644" cy="5596276"/>
          </a:xfrm>
          <a:prstGeom prst="rect">
            <a:avLst/>
          </a:prstGeom>
        </p:spPr>
        <p:txBody>
          <a:bodyPr wrap="square">
            <a:spAutoFit/>
          </a:bodyPr>
          <a:lstStyle/>
          <a:p>
            <a:pPr>
              <a:lnSpc>
                <a:spcPct val="150000"/>
              </a:lnSpc>
            </a:pPr>
            <a:r>
              <a:rPr lang="en-GB" sz="2000" i="1" dirty="0">
                <a:solidFill>
                  <a:srgbClr val="005953"/>
                </a:solidFill>
              </a:rPr>
              <a:t>“Leadership is the most influential factor – every interaction by every leader every day shapes the culture of the organisation and communicates values.” </a:t>
            </a:r>
          </a:p>
          <a:p>
            <a:pPr>
              <a:lnSpc>
                <a:spcPct val="150000"/>
              </a:lnSpc>
            </a:pPr>
            <a:r>
              <a:rPr lang="en-GB" sz="2000" dirty="0">
                <a:solidFill>
                  <a:srgbClr val="005953"/>
                </a:solidFill>
              </a:rPr>
              <a:t>(Prof Michael West, Lilly lecture, 2015)</a:t>
            </a:r>
            <a:endParaRPr lang="en-GB" sz="2400" dirty="0">
              <a:solidFill>
                <a:srgbClr val="005953"/>
              </a:solidFill>
            </a:endParaRPr>
          </a:p>
          <a:p>
            <a:pPr marL="257175" indent="-257175">
              <a:lnSpc>
                <a:spcPct val="150000"/>
              </a:lnSpc>
              <a:buFont typeface="Arial" panose="020B0604020202020204" pitchFamily="34" charset="0"/>
              <a:buChar char="•"/>
            </a:pPr>
            <a:r>
              <a:rPr lang="en-US" sz="2000" dirty="0">
                <a:solidFill>
                  <a:srgbClr val="005953"/>
                </a:solidFill>
              </a:rPr>
              <a:t>Leadership effectiveness associated with </a:t>
            </a:r>
            <a:r>
              <a:rPr lang="en-US" sz="2000" b="1" dirty="0">
                <a:solidFill>
                  <a:srgbClr val="005953"/>
                </a:solidFill>
              </a:rPr>
              <a:t>higher ratings of clinical governance and lower patient complaints</a:t>
            </a:r>
            <a:r>
              <a:rPr lang="en-US" sz="2000" dirty="0">
                <a:solidFill>
                  <a:srgbClr val="005953"/>
                </a:solidFill>
              </a:rPr>
              <a:t>. </a:t>
            </a:r>
            <a:r>
              <a:rPr lang="en-US" sz="2000" baseline="30000" dirty="0">
                <a:solidFill>
                  <a:srgbClr val="005953"/>
                </a:solidFill>
              </a:rPr>
              <a:t>[1]</a:t>
            </a:r>
          </a:p>
          <a:p>
            <a:pPr marL="257175" indent="-257175">
              <a:lnSpc>
                <a:spcPct val="150000"/>
              </a:lnSpc>
              <a:buFont typeface="Arial" panose="020B0604020202020204" pitchFamily="34" charset="0"/>
              <a:buChar char="•"/>
            </a:pPr>
            <a:r>
              <a:rPr lang="en-US" sz="2000" dirty="0">
                <a:solidFill>
                  <a:srgbClr val="005953"/>
                </a:solidFill>
              </a:rPr>
              <a:t>Relationship between leadership and patient complaints - explained by care quality climate </a:t>
            </a:r>
            <a:r>
              <a:rPr lang="en-US" sz="2000" dirty="0" err="1">
                <a:solidFill>
                  <a:srgbClr val="005953"/>
                </a:solidFill>
              </a:rPr>
              <a:t>ie</a:t>
            </a:r>
            <a:r>
              <a:rPr lang="en-US" sz="2000" dirty="0">
                <a:solidFill>
                  <a:srgbClr val="005953"/>
                </a:solidFill>
              </a:rPr>
              <a:t> </a:t>
            </a:r>
            <a:r>
              <a:rPr lang="en-GB" sz="2000" dirty="0">
                <a:solidFill>
                  <a:srgbClr val="005953"/>
                </a:solidFill>
              </a:rPr>
              <a:t>a collective commitment to put the needs of the patient first, regardless of other operational pressures. </a:t>
            </a:r>
            <a:r>
              <a:rPr lang="en-US" sz="2000" baseline="30000" dirty="0">
                <a:solidFill>
                  <a:srgbClr val="005953"/>
                </a:solidFill>
              </a:rPr>
              <a:t>[1]</a:t>
            </a:r>
          </a:p>
          <a:p>
            <a:pPr marL="257175" indent="-257175">
              <a:lnSpc>
                <a:spcPct val="150000"/>
              </a:lnSpc>
              <a:buFont typeface="Arial" panose="020B0604020202020204" pitchFamily="34" charset="0"/>
              <a:buChar char="•"/>
            </a:pPr>
            <a:r>
              <a:rPr lang="en-US" sz="2000" dirty="0">
                <a:solidFill>
                  <a:srgbClr val="005953"/>
                </a:solidFill>
              </a:rPr>
              <a:t>Strong association between </a:t>
            </a:r>
            <a:r>
              <a:rPr lang="en-US" sz="2000" b="1" dirty="0">
                <a:solidFill>
                  <a:srgbClr val="005953"/>
                </a:solidFill>
              </a:rPr>
              <a:t>HR practices (appraisal, training, teamworking) and patient mortality. </a:t>
            </a:r>
            <a:r>
              <a:rPr lang="en-US" sz="2000" baseline="30000" dirty="0">
                <a:solidFill>
                  <a:srgbClr val="005953"/>
                </a:solidFill>
              </a:rPr>
              <a:t>[2]</a:t>
            </a:r>
          </a:p>
          <a:p>
            <a:pPr marL="257175" indent="-257175">
              <a:lnSpc>
                <a:spcPct val="150000"/>
              </a:lnSpc>
              <a:buFont typeface="Arial" panose="020B0604020202020204" pitchFamily="34" charset="0"/>
              <a:buChar char="•"/>
            </a:pPr>
            <a:r>
              <a:rPr lang="en-US" sz="2000" dirty="0">
                <a:solidFill>
                  <a:srgbClr val="005953"/>
                </a:solidFill>
              </a:rPr>
              <a:t>UK public enquiries into health service failures repeatedly point to the lack of clinical leadership and </a:t>
            </a:r>
            <a:r>
              <a:rPr lang="en-US" sz="2000" b="1" dirty="0">
                <a:solidFill>
                  <a:srgbClr val="005953"/>
                </a:solidFill>
              </a:rPr>
              <a:t>need for clinical leadership</a:t>
            </a:r>
            <a:r>
              <a:rPr lang="en-US" sz="2000" dirty="0">
                <a:solidFill>
                  <a:srgbClr val="005953"/>
                </a:solidFill>
              </a:rPr>
              <a:t>.</a:t>
            </a:r>
          </a:p>
          <a:p>
            <a:pPr>
              <a:lnSpc>
                <a:spcPct val="150000"/>
              </a:lnSpc>
            </a:pPr>
            <a:endParaRPr lang="en-GB" sz="2800" dirty="0">
              <a:solidFill>
                <a:srgbClr val="005953"/>
              </a:solidFill>
            </a:endParaRPr>
          </a:p>
        </p:txBody>
      </p:sp>
      <p:sp>
        <p:nvSpPr>
          <p:cNvPr id="4" name="TextBox 3">
            <a:extLst>
              <a:ext uri="{FF2B5EF4-FFF2-40B4-BE49-F238E27FC236}">
                <a16:creationId xmlns:a16="http://schemas.microsoft.com/office/drawing/2014/main" id="{C7B8C58A-08DF-B4F4-67A0-F4670936F393}"/>
              </a:ext>
            </a:extLst>
          </p:cNvPr>
          <p:cNvSpPr txBox="1"/>
          <p:nvPr/>
        </p:nvSpPr>
        <p:spPr>
          <a:xfrm>
            <a:off x="7577902" y="5356351"/>
            <a:ext cx="3240360" cy="1292662"/>
          </a:xfrm>
          <a:prstGeom prst="rect">
            <a:avLst/>
          </a:prstGeom>
          <a:noFill/>
        </p:spPr>
        <p:txBody>
          <a:bodyPr wrap="square" rtlCol="0">
            <a:spAutoFit/>
          </a:bodyPr>
          <a:lstStyle/>
          <a:p>
            <a:r>
              <a:rPr lang="en-GB" sz="1600" i="1" dirty="0">
                <a:solidFill>
                  <a:srgbClr val="005953"/>
                </a:solidFill>
              </a:rPr>
              <a:t>“The recognition that healthcare management and leadership is, or should be treated as a profession, is important.” </a:t>
            </a:r>
            <a:r>
              <a:rPr lang="en-GB" sz="1600" baseline="30000" dirty="0">
                <a:solidFill>
                  <a:srgbClr val="005953"/>
                </a:solidFill>
              </a:rPr>
              <a:t>[3]</a:t>
            </a:r>
          </a:p>
          <a:p>
            <a:endParaRPr lang="en-US" sz="1400" dirty="0"/>
          </a:p>
        </p:txBody>
      </p:sp>
    </p:spTree>
    <p:extLst>
      <p:ext uri="{BB962C8B-B14F-4D97-AF65-F5344CB8AC3E}">
        <p14:creationId xmlns:p14="http://schemas.microsoft.com/office/powerpoint/2010/main" val="1281250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870A4-B53E-2B87-FEDC-2D3812B55177}"/>
              </a:ext>
            </a:extLst>
          </p:cNvPr>
          <p:cNvSpPr>
            <a:spLocks noGrp="1"/>
          </p:cNvSpPr>
          <p:nvPr>
            <p:ph type="title"/>
          </p:nvPr>
        </p:nvSpPr>
        <p:spPr>
          <a:xfrm>
            <a:off x="263237" y="221819"/>
            <a:ext cx="7543800" cy="838200"/>
          </a:xfrm>
        </p:spPr>
        <p:txBody>
          <a:bodyPr/>
          <a:lstStyle/>
          <a:p>
            <a:r>
              <a:rPr lang="en-US" dirty="0"/>
              <a:t>Why medical leadership</a:t>
            </a:r>
          </a:p>
        </p:txBody>
      </p:sp>
      <p:sp>
        <p:nvSpPr>
          <p:cNvPr id="3" name="Content Placeholder 2">
            <a:extLst>
              <a:ext uri="{FF2B5EF4-FFF2-40B4-BE49-F238E27FC236}">
                <a16:creationId xmlns:a16="http://schemas.microsoft.com/office/drawing/2014/main" id="{579383B4-0D3B-6D20-4DDB-2A92D7062B31}"/>
              </a:ext>
            </a:extLst>
          </p:cNvPr>
          <p:cNvSpPr>
            <a:spLocks noGrp="1"/>
          </p:cNvSpPr>
          <p:nvPr>
            <p:ph idx="1"/>
          </p:nvPr>
        </p:nvSpPr>
        <p:spPr>
          <a:xfrm>
            <a:off x="263237" y="640919"/>
            <a:ext cx="10820399" cy="4038600"/>
          </a:xfrm>
        </p:spPr>
        <p:txBody>
          <a:bodyPr/>
          <a:lstStyle/>
          <a:p>
            <a:pPr>
              <a:lnSpc>
                <a:spcPct val="150000"/>
              </a:lnSpc>
              <a:buFont typeface="Arial" panose="020B0604020202020204" pitchFamily="34" charset="0"/>
              <a:buChar char="•"/>
            </a:pPr>
            <a:r>
              <a:rPr lang="en-GB" sz="2000" dirty="0">
                <a:ea typeface="MS Mincho" panose="02020609040205080304" pitchFamily="49" charset="-128"/>
                <a:cs typeface="Calibri" panose="020F0502020204030204" pitchFamily="34" charset="0"/>
              </a:rPr>
              <a:t>Involvement of doctors at a senior strategic and organisational governance level has a positive impact on </a:t>
            </a:r>
            <a:r>
              <a:rPr lang="en-GB" sz="2000" b="1" dirty="0">
                <a:ea typeface="MS Mincho" panose="02020609040205080304" pitchFamily="49" charset="-128"/>
                <a:cs typeface="Calibri" panose="020F0502020204030204" pitchFamily="34" charset="0"/>
              </a:rPr>
              <a:t>clinical engagement, staffing ratios and organisational (quality and financial) performance</a:t>
            </a:r>
            <a:r>
              <a:rPr lang="en-GB" sz="2000" dirty="0">
                <a:ea typeface="MS Mincho" panose="02020609040205080304" pitchFamily="49" charset="-128"/>
                <a:cs typeface="Calibri" panose="020F0502020204030204" pitchFamily="34" charset="0"/>
              </a:rPr>
              <a:t>. </a:t>
            </a:r>
            <a:r>
              <a:rPr lang="en-GB" sz="2000" baseline="30000" dirty="0">
                <a:ea typeface="MS Mincho" panose="02020609040205080304" pitchFamily="49" charset="-128"/>
                <a:cs typeface="Calibri" panose="020F0502020204030204" pitchFamily="34" charset="0"/>
              </a:rPr>
              <a:t>[9-22]</a:t>
            </a:r>
          </a:p>
          <a:p>
            <a:pPr>
              <a:lnSpc>
                <a:spcPct val="150000"/>
              </a:lnSpc>
              <a:spcBef>
                <a:spcPts val="0"/>
              </a:spcBef>
              <a:buFont typeface="Arial" panose="020B0604020202020204" pitchFamily="34" charset="0"/>
              <a:buChar char="•"/>
            </a:pPr>
            <a:r>
              <a:rPr lang="en-GB" sz="2000" dirty="0">
                <a:ea typeface="Calibri" panose="020F0502020204030204" pitchFamily="34" charset="0"/>
              </a:rPr>
              <a:t>Assumed that positive effects due to:</a:t>
            </a:r>
          </a:p>
          <a:p>
            <a:pPr lvl="1">
              <a:lnSpc>
                <a:spcPct val="150000"/>
              </a:lnSpc>
              <a:spcBef>
                <a:spcPts val="0"/>
              </a:spcBef>
              <a:buFont typeface="Arial" panose="020B0604020202020204" pitchFamily="34" charset="0"/>
              <a:buChar char="•"/>
            </a:pPr>
            <a:r>
              <a:rPr lang="en-GB" sz="1800" b="1" dirty="0">
                <a:ea typeface="Calibri" panose="020F0502020204030204" pitchFamily="34" charset="0"/>
              </a:rPr>
              <a:t>combination of knowledge and credibility, which leads to better decision-making, and engagement from clinicians</a:t>
            </a:r>
            <a:r>
              <a:rPr lang="en-GB" sz="1800" dirty="0">
                <a:ea typeface="Calibri" panose="020F0502020204030204" pitchFamily="34" charset="0"/>
              </a:rPr>
              <a:t> throughout the organisation in quality improvement initiatives </a:t>
            </a:r>
            <a:r>
              <a:rPr lang="en-GB" sz="1800" baseline="30000" dirty="0">
                <a:ea typeface="Calibri" panose="020F0502020204030204" pitchFamily="34" charset="0"/>
              </a:rPr>
              <a:t>[9,10,22]</a:t>
            </a:r>
            <a:r>
              <a:rPr lang="en-GB" sz="1800" baseline="30000" dirty="0"/>
              <a:t> </a:t>
            </a:r>
          </a:p>
          <a:p>
            <a:pPr lvl="1">
              <a:lnSpc>
                <a:spcPct val="150000"/>
              </a:lnSpc>
              <a:spcBef>
                <a:spcPts val="0"/>
              </a:spcBef>
              <a:buFont typeface="Arial" panose="020B0604020202020204" pitchFamily="34" charset="0"/>
              <a:buChar char="•"/>
            </a:pPr>
            <a:r>
              <a:rPr lang="en-GB" sz="1800" dirty="0">
                <a:ea typeface="Calibri" panose="020F0502020204030204" pitchFamily="34" charset="0"/>
              </a:rPr>
              <a:t>hybrid status made them potential </a:t>
            </a:r>
            <a:r>
              <a:rPr lang="en-GB" sz="1800" b="1" dirty="0">
                <a:ea typeface="Calibri" panose="020F0502020204030204" pitchFamily="34" charset="0"/>
              </a:rPr>
              <a:t>‘boundary spanners’ who strengthen the capacity of organisations and systems to improve the quality of services</a:t>
            </a:r>
            <a:r>
              <a:rPr lang="en-GB" sz="1800" dirty="0">
                <a:ea typeface="Calibri" panose="020F0502020204030204" pitchFamily="34" charset="0"/>
              </a:rPr>
              <a:t>. </a:t>
            </a:r>
            <a:r>
              <a:rPr lang="en-GB" sz="1800" baseline="30000" dirty="0">
                <a:ea typeface="Calibri" panose="020F0502020204030204" pitchFamily="34" charset="0"/>
              </a:rPr>
              <a:t>[23,24]</a:t>
            </a:r>
          </a:p>
          <a:p>
            <a:pPr>
              <a:lnSpc>
                <a:spcPct val="150000"/>
              </a:lnSpc>
              <a:spcBef>
                <a:spcPts val="0"/>
              </a:spcBef>
              <a:buFont typeface="Arial" panose="020B0604020202020204" pitchFamily="34" charset="0"/>
              <a:buChar char="•"/>
            </a:pPr>
            <a:r>
              <a:rPr lang="en-GB" sz="2000" dirty="0"/>
              <a:t>MDs </a:t>
            </a:r>
            <a:r>
              <a:rPr lang="en-GB" sz="2000" dirty="0">
                <a:ea typeface="Times New Roman" panose="02020603050405020304" pitchFamily="18" charset="0"/>
              </a:rPr>
              <a:t>undertake several important areas of work: </a:t>
            </a:r>
            <a:r>
              <a:rPr lang="en-GB" sz="2000" b="1" dirty="0">
                <a:ea typeface="Times New Roman" panose="02020603050405020304" pitchFamily="18" charset="0"/>
              </a:rPr>
              <a:t>translation, diplomatic, repair </a:t>
            </a:r>
            <a:r>
              <a:rPr lang="en-GB" sz="2000" baseline="30000" dirty="0">
                <a:ea typeface="Times New Roman" panose="02020603050405020304" pitchFamily="18" charset="0"/>
              </a:rPr>
              <a:t>[24]</a:t>
            </a:r>
          </a:p>
          <a:p>
            <a:pPr>
              <a:lnSpc>
                <a:spcPct val="150000"/>
              </a:lnSpc>
              <a:spcBef>
                <a:spcPts val="0"/>
              </a:spcBef>
              <a:buFont typeface="Arial" panose="020B0604020202020204" pitchFamily="34" charset="0"/>
              <a:buChar char="•"/>
            </a:pPr>
            <a:r>
              <a:rPr lang="en-GB" sz="2000" dirty="0"/>
              <a:t>Organisations with greater medical engagement have </a:t>
            </a:r>
            <a:r>
              <a:rPr lang="en-GB" sz="2000" b="1" dirty="0"/>
              <a:t>lower mortality rates, fewer serious incidents, higher levels of service provision, sound financial status, higher delivery of targets and core standards</a:t>
            </a:r>
            <a:r>
              <a:rPr lang="en-GB" sz="2000" dirty="0"/>
              <a:t>. </a:t>
            </a:r>
            <a:r>
              <a:rPr lang="en-GB" sz="2000" baseline="30000" dirty="0"/>
              <a:t>[27]</a:t>
            </a:r>
          </a:p>
          <a:p>
            <a:pPr>
              <a:lnSpc>
                <a:spcPct val="150000"/>
              </a:lnSpc>
              <a:spcBef>
                <a:spcPts val="0"/>
              </a:spcBef>
              <a:buFont typeface="Arial" panose="020B0604020202020204" pitchFamily="34" charset="0"/>
              <a:buChar char="•"/>
            </a:pPr>
            <a:endParaRPr lang="en-GB" sz="2000" dirty="0">
              <a:ea typeface="Times New Roman" panose="02020603050405020304" pitchFamily="18" charset="0"/>
            </a:endParaRPr>
          </a:p>
          <a:p>
            <a:pPr>
              <a:lnSpc>
                <a:spcPct val="150000"/>
              </a:lnSpc>
              <a:spcBef>
                <a:spcPts val="0"/>
              </a:spcBef>
              <a:buFont typeface="Arial" panose="020B0604020202020204" pitchFamily="34" charset="0"/>
              <a:buChar char="•"/>
            </a:pPr>
            <a:endParaRPr lang="en-GB" sz="2000" dirty="0">
              <a:ea typeface="Calibri" panose="020F0502020204030204" pitchFamily="34" charset="0"/>
            </a:endParaRPr>
          </a:p>
          <a:p>
            <a:pPr>
              <a:lnSpc>
                <a:spcPct val="150000"/>
              </a:lnSpc>
            </a:pPr>
            <a:endParaRPr lang="en-GB" sz="2000" dirty="0">
              <a:ea typeface="MS Mincho" panose="02020609040205080304" pitchFamily="49" charset="-128"/>
              <a:cs typeface="Calibri" panose="020F0502020204030204" pitchFamily="34" charset="0"/>
            </a:endParaRPr>
          </a:p>
          <a:p>
            <a:pPr>
              <a:lnSpc>
                <a:spcPct val="150000"/>
              </a:lnSpc>
            </a:pPr>
            <a:endParaRPr lang="en-US" sz="2000" dirty="0"/>
          </a:p>
        </p:txBody>
      </p:sp>
    </p:spTree>
    <p:extLst>
      <p:ext uri="{BB962C8B-B14F-4D97-AF65-F5344CB8AC3E}">
        <p14:creationId xmlns:p14="http://schemas.microsoft.com/office/powerpoint/2010/main" val="3394220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072AF-C90A-68C1-C8A7-C36A3C494CEA}"/>
              </a:ext>
            </a:extLst>
          </p:cNvPr>
          <p:cNvSpPr>
            <a:spLocks noGrp="1"/>
          </p:cNvSpPr>
          <p:nvPr>
            <p:ph type="title"/>
          </p:nvPr>
        </p:nvSpPr>
        <p:spPr>
          <a:xfrm>
            <a:off x="406401" y="346364"/>
            <a:ext cx="10058400" cy="838200"/>
          </a:xfrm>
        </p:spPr>
        <p:txBody>
          <a:bodyPr/>
          <a:lstStyle/>
          <a:p>
            <a:r>
              <a:rPr lang="en-US" dirty="0"/>
              <a:t>Supporting resources</a:t>
            </a:r>
          </a:p>
        </p:txBody>
      </p:sp>
      <p:sp>
        <p:nvSpPr>
          <p:cNvPr id="3" name="Content Placeholder 2">
            <a:extLst>
              <a:ext uri="{FF2B5EF4-FFF2-40B4-BE49-F238E27FC236}">
                <a16:creationId xmlns:a16="http://schemas.microsoft.com/office/drawing/2014/main" id="{847F2847-68EF-3857-CA23-A818A5258E88}"/>
              </a:ext>
            </a:extLst>
          </p:cNvPr>
          <p:cNvSpPr>
            <a:spLocks noGrp="1"/>
          </p:cNvSpPr>
          <p:nvPr>
            <p:ph idx="1"/>
          </p:nvPr>
        </p:nvSpPr>
        <p:spPr>
          <a:xfrm>
            <a:off x="406401" y="1184564"/>
            <a:ext cx="11203708" cy="4038600"/>
          </a:xfrm>
        </p:spPr>
        <p:txBody>
          <a:bodyPr/>
          <a:lstStyle/>
          <a:p>
            <a:pPr algn="l"/>
            <a:r>
              <a:rPr lang="en-GB" sz="2000" b="1" dirty="0">
                <a:ea typeface="MS Mincho" panose="02020609040205080304" pitchFamily="49" charset="-128"/>
                <a:cs typeface="Calibri" panose="020F0502020204030204" pitchFamily="34" charset="0"/>
              </a:rPr>
              <a:t>Guidance to support leadership development and assessment </a:t>
            </a:r>
            <a:r>
              <a:rPr lang="en-GB" sz="2000" dirty="0">
                <a:ea typeface="MS Mincho" panose="02020609040205080304" pitchFamily="49" charset="-128"/>
                <a:cs typeface="Calibri" panose="020F0502020204030204" pitchFamily="34" charset="0"/>
              </a:rPr>
              <a:t>(for supervisors, educators, trainers) </a:t>
            </a:r>
          </a:p>
          <a:p>
            <a:pPr algn="l"/>
            <a:r>
              <a:rPr lang="en-GB" sz="2000" b="0" i="0" u="none" strike="noStrike" dirty="0">
                <a:solidFill>
                  <a:srgbClr val="0078D7"/>
                </a:solidFill>
                <a:effectLst/>
                <a:hlinkClick r:id="rId2"/>
              </a:rPr>
              <a:t>https://www.fmlm.ac.uk/members/resources/leadership-and-management-development-and-assessment</a:t>
            </a:r>
            <a:r>
              <a:rPr lang="en-GB" sz="2000" b="0" i="0" u="none" strike="noStrike" dirty="0">
                <a:solidFill>
                  <a:srgbClr val="0078D7"/>
                </a:solidFill>
                <a:effectLst/>
              </a:rPr>
              <a:t> </a:t>
            </a:r>
          </a:p>
          <a:p>
            <a:pPr algn="l"/>
            <a:endParaRPr lang="en-GB" sz="2000" dirty="0">
              <a:solidFill>
                <a:srgbClr val="0078D7"/>
              </a:solidFill>
            </a:endParaRPr>
          </a:p>
          <a:p>
            <a:pPr algn="l"/>
            <a:r>
              <a:rPr lang="en-GB" sz="2000" b="1" dirty="0">
                <a:ea typeface="MS Mincho" panose="02020609040205080304" pitchFamily="49" charset="-128"/>
                <a:cs typeface="Calibri" panose="020F0502020204030204" pitchFamily="34" charset="0"/>
              </a:rPr>
              <a:t>Commitment to junior doctors </a:t>
            </a:r>
            <a:r>
              <a:rPr lang="en-GB" sz="2000" dirty="0">
                <a:ea typeface="MS Mincho" panose="02020609040205080304" pitchFamily="49" charset="-128"/>
                <a:cs typeface="Calibri" panose="020F0502020204030204" pitchFamily="34" charset="0"/>
              </a:rPr>
              <a:t>(aimed at employers)</a:t>
            </a:r>
            <a:endParaRPr lang="en-GB" sz="2000" dirty="0">
              <a:solidFill>
                <a:srgbClr val="0078D7"/>
              </a:solidFill>
            </a:endParaRPr>
          </a:p>
          <a:p>
            <a:pPr algn="l"/>
            <a:r>
              <a:rPr lang="en-GB" sz="2000" b="0" i="0" u="none" strike="noStrike" dirty="0">
                <a:solidFill>
                  <a:srgbClr val="0078D7"/>
                </a:solidFill>
                <a:effectLst/>
                <a:hlinkClick r:id="rId3"/>
              </a:rPr>
              <a:t>https://www.fmlm.ac.uk/members/resources/fmlm-leadership-commitment-for-junior-doctors</a:t>
            </a:r>
            <a:r>
              <a:rPr lang="en-GB" sz="2000" b="0" i="0" u="none" strike="noStrike" dirty="0">
                <a:solidFill>
                  <a:srgbClr val="0078D7"/>
                </a:solidFill>
                <a:effectLst/>
              </a:rPr>
              <a:t> </a:t>
            </a:r>
          </a:p>
          <a:p>
            <a:pPr algn="l"/>
            <a:endParaRPr lang="en-GB" sz="2000" dirty="0">
              <a:solidFill>
                <a:srgbClr val="0078D7"/>
              </a:solidFill>
              <a:hlinkClick r:id="rId4" tooltip="https://url.uk.m.mimecastprotect.com/s/1dUSCp987TnYPxIPauBi?domain=app.medall.org"/>
            </a:endParaRPr>
          </a:p>
          <a:p>
            <a:pPr algn="l"/>
            <a:r>
              <a:rPr lang="en-GB" sz="2000" b="1" dirty="0">
                <a:ea typeface="MS Mincho" panose="02020609040205080304" pitchFamily="49" charset="-128"/>
                <a:cs typeface="Calibri" panose="020F0502020204030204" pitchFamily="34" charset="0"/>
              </a:rPr>
              <a:t>Toolkit for junior doctors on leadership</a:t>
            </a:r>
            <a:endParaRPr lang="en-GB" sz="2000" b="1" dirty="0">
              <a:ea typeface="MS Mincho" panose="02020609040205080304" pitchFamily="49" charset="-128"/>
              <a:cs typeface="Calibri" panose="020F0502020204030204" pitchFamily="34" charset="0"/>
              <a:hlinkClick r:id="rId4" tooltip="https://url.uk.m.mimecastprotect.com/s/1dUSCp987TnYPxIPauBi?domain=app.medall.org">
                <a:extLst>
                  <a:ext uri="{A12FA001-AC4F-418D-AE19-62706E023703}">
                    <ahyp:hlinkClr xmlns:ahyp="http://schemas.microsoft.com/office/drawing/2018/hyperlinkcolor" val="tx"/>
                  </a:ext>
                </a:extLst>
              </a:hlinkClick>
            </a:endParaRPr>
          </a:p>
          <a:p>
            <a:pPr algn="l"/>
            <a:r>
              <a:rPr lang="en-GB" sz="2000" b="0" i="0" u="none" strike="noStrike" dirty="0">
                <a:solidFill>
                  <a:srgbClr val="0078D7"/>
                </a:solidFill>
                <a:effectLst/>
                <a:hlinkClick r:id="rId4" tooltip="https://url.uk.m.mimecastprotect.com/s/1dUSCp987TnYPxIPauBi?domain=app.medall.org"/>
              </a:rPr>
              <a:t>https://www.fmlm.ac.uk/members/resources/leading-as-a-junior-doctor</a:t>
            </a:r>
          </a:p>
          <a:p>
            <a:pPr algn="l"/>
            <a:endParaRPr lang="en-GB" sz="2000" b="0" i="0" u="none" strike="noStrike" dirty="0">
              <a:solidFill>
                <a:srgbClr val="0078D7"/>
              </a:solidFill>
              <a:effectLst/>
              <a:hlinkClick r:id="rId4" tooltip="https://url.uk.m.mimecastprotect.com/s/1dUSCp987TnYPxIPauBi?domain=app.medall.org"/>
            </a:endParaRPr>
          </a:p>
          <a:p>
            <a:pPr algn="l"/>
            <a:r>
              <a:rPr lang="en-GB" sz="2000" b="1" dirty="0">
                <a:ea typeface="MS Mincho" panose="02020609040205080304" pitchFamily="49" charset="-128"/>
                <a:cs typeface="Calibri" panose="020F0502020204030204" pitchFamily="34" charset="0"/>
              </a:rPr>
              <a:t>Webinars</a:t>
            </a:r>
            <a:endParaRPr lang="en-GB" sz="2000" b="1" dirty="0">
              <a:ea typeface="MS Mincho" panose="02020609040205080304" pitchFamily="49" charset="-128"/>
              <a:cs typeface="Calibri" panose="020F0502020204030204" pitchFamily="34" charset="0"/>
              <a:hlinkClick r:id="rId4" tooltip="https://url.uk.m.mimecastprotect.com/s/1dUSCp987TnYPxIPauBi?domain=app.medall.org">
                <a:extLst>
                  <a:ext uri="{A12FA001-AC4F-418D-AE19-62706E023703}">
                    <ahyp:hlinkClr xmlns:ahyp="http://schemas.microsoft.com/office/drawing/2018/hyperlinkcolor" val="tx"/>
                  </a:ext>
                </a:extLst>
              </a:hlinkClick>
            </a:endParaRPr>
          </a:p>
          <a:p>
            <a:pPr algn="l"/>
            <a:r>
              <a:rPr lang="en-GB" sz="2000" b="0" i="0" u="none" strike="noStrike" dirty="0">
                <a:solidFill>
                  <a:srgbClr val="0078D7"/>
                </a:solidFill>
                <a:effectLst/>
                <a:hlinkClick r:id="rId5" tooltip="https://url.uk.m.mimecastprotect.com/s/1dUSCp987TnYPxIPauBi?domain=app.medall.org"/>
              </a:rPr>
              <a:t>https://app.medall.org/event-listings/fmlm-tsg-leadership-webinar-for-international-medical-graduates</a:t>
            </a:r>
            <a:br>
              <a:rPr lang="en-GB" sz="2000" b="0" i="0" u="none" strike="noStrike" dirty="0">
                <a:solidFill>
                  <a:srgbClr val="212121"/>
                </a:solidFill>
                <a:effectLst/>
              </a:rPr>
            </a:br>
            <a:endParaRPr lang="en-GB" sz="2000" b="0" i="0" u="none" strike="noStrike" dirty="0">
              <a:solidFill>
                <a:srgbClr val="212121"/>
              </a:solidFill>
              <a:effectLst/>
            </a:endParaRPr>
          </a:p>
          <a:p>
            <a:pPr algn="l"/>
            <a:r>
              <a:rPr lang="en-GB" sz="2000" b="0" i="0" u="none" strike="noStrike" dirty="0">
                <a:solidFill>
                  <a:srgbClr val="0078D7"/>
                </a:solidFill>
                <a:effectLst/>
                <a:hlinkClick r:id="rId6" tooltip="https://url.uk.m.mimecastprotect.com/s/I9ciCqA7Du8qG7FXR-kD?domain=app.medall.org"/>
              </a:rPr>
              <a:t>https://app.medall.org/contents/v-leadership-and-management-for-foundation-doctors</a:t>
            </a:r>
            <a:br>
              <a:rPr lang="en-GB" sz="2000" b="0" i="0" u="none" strike="noStrike" dirty="0">
                <a:solidFill>
                  <a:srgbClr val="212121"/>
                </a:solidFill>
                <a:effectLst/>
              </a:rPr>
            </a:br>
            <a:endParaRPr lang="en-GB" sz="2000" b="0" i="0" u="none" strike="noStrike" dirty="0">
              <a:solidFill>
                <a:srgbClr val="212121"/>
              </a:solidFill>
              <a:effectLst/>
            </a:endParaRPr>
          </a:p>
          <a:p>
            <a:pPr algn="l"/>
            <a:r>
              <a:rPr lang="en-GB" sz="2000" b="0" i="0" u="none" strike="noStrike" dirty="0">
                <a:solidFill>
                  <a:srgbClr val="0078D7"/>
                </a:solidFill>
                <a:effectLst/>
                <a:hlinkClick r:id="rId7" tooltip="https://url.uk.m.mimecastprotect.com/s/Th07Crg8XS8gXDF40WEX?domain=app.medall.org"/>
              </a:rPr>
              <a:t>https://app.medall.org/contents/v-leadership-fellowships-the-what-why-and-how</a:t>
            </a:r>
            <a:endParaRPr lang="en-GB" sz="2000" b="0" i="0" u="none" strike="noStrike" dirty="0">
              <a:solidFill>
                <a:srgbClr val="212121"/>
              </a:solidFill>
              <a:effectLst/>
            </a:endParaRPr>
          </a:p>
          <a:p>
            <a:endParaRPr lang="en-US" sz="2000" dirty="0"/>
          </a:p>
        </p:txBody>
      </p:sp>
    </p:spTree>
    <p:extLst>
      <p:ext uri="{BB962C8B-B14F-4D97-AF65-F5344CB8AC3E}">
        <p14:creationId xmlns:p14="http://schemas.microsoft.com/office/powerpoint/2010/main" val="2593876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4" y="533400"/>
            <a:ext cx="10058400" cy="838200"/>
          </a:xfrm>
        </p:spPr>
        <p:txBody>
          <a:bodyPr/>
          <a:lstStyle/>
          <a:p>
            <a:r>
              <a:rPr lang="en-GB" dirty="0"/>
              <a:t>Contact details</a:t>
            </a:r>
          </a:p>
        </p:txBody>
      </p:sp>
      <p:graphicFrame>
        <p:nvGraphicFramePr>
          <p:cNvPr id="5" name="Table 4">
            <a:extLst>
              <a:ext uri="{FF2B5EF4-FFF2-40B4-BE49-F238E27FC236}">
                <a16:creationId xmlns:a16="http://schemas.microsoft.com/office/drawing/2014/main" id="{3BA15245-5049-0527-FC5D-0E8883AD7E49}"/>
              </a:ext>
            </a:extLst>
          </p:cNvPr>
          <p:cNvGraphicFramePr>
            <a:graphicFrameLocks noGrp="1"/>
          </p:cNvGraphicFramePr>
          <p:nvPr>
            <p:extLst>
              <p:ext uri="{D42A27DB-BD31-4B8C-83A1-F6EECF244321}">
                <p14:modId xmlns:p14="http://schemas.microsoft.com/office/powerpoint/2010/main" val="1524745294"/>
              </p:ext>
            </p:extLst>
          </p:nvPr>
        </p:nvGraphicFramePr>
        <p:xfrm>
          <a:off x="455615" y="1246909"/>
          <a:ext cx="10624064" cy="3212357"/>
        </p:xfrm>
        <a:graphic>
          <a:graphicData uri="http://schemas.openxmlformats.org/drawingml/2006/table">
            <a:tbl>
              <a:tblPr firstRow="1" bandRow="1">
                <a:tableStyleId>{F5AB1C69-6EDB-4FF4-983F-18BD219EF322}</a:tableStyleId>
              </a:tblPr>
              <a:tblGrid>
                <a:gridCol w="5327081">
                  <a:extLst>
                    <a:ext uri="{9D8B030D-6E8A-4147-A177-3AD203B41FA5}">
                      <a16:colId xmlns:a16="http://schemas.microsoft.com/office/drawing/2014/main" val="2981040597"/>
                    </a:ext>
                  </a:extLst>
                </a:gridCol>
                <a:gridCol w="5296983">
                  <a:extLst>
                    <a:ext uri="{9D8B030D-6E8A-4147-A177-3AD203B41FA5}">
                      <a16:colId xmlns:a16="http://schemas.microsoft.com/office/drawing/2014/main" val="3806418839"/>
                    </a:ext>
                  </a:extLst>
                </a:gridCol>
              </a:tblGrid>
              <a:tr h="1041361">
                <a:tc>
                  <a:txBody>
                    <a:bodyPr/>
                    <a:lstStyle/>
                    <a:p>
                      <a:r>
                        <a:rPr lang="en-GB" sz="1800" b="1" dirty="0">
                          <a:solidFill>
                            <a:srgbClr val="005953"/>
                          </a:solidFill>
                        </a:rPr>
                        <a:t>Ms Kirsten </a:t>
                      </a:r>
                      <a:r>
                        <a:rPr lang="en-GB" sz="1800" b="1" dirty="0" err="1">
                          <a:solidFill>
                            <a:srgbClr val="005953"/>
                          </a:solidFill>
                        </a:rPr>
                        <a:t>Armit</a:t>
                      </a:r>
                      <a:endParaRPr lang="en-GB" sz="1800" dirty="0">
                        <a:solidFill>
                          <a:srgbClr val="005953"/>
                        </a:solidFill>
                      </a:endParaRPr>
                    </a:p>
                    <a:p>
                      <a:r>
                        <a:rPr lang="en-GB" sz="1800" b="0" dirty="0">
                          <a:solidFill>
                            <a:srgbClr val="005953"/>
                          </a:solidFill>
                          <a:hlinkClick r:id="rId3"/>
                        </a:rPr>
                        <a:t>Kirsten.armit@fmlm.ac.uk</a:t>
                      </a:r>
                      <a:r>
                        <a:rPr lang="en-GB" sz="1800" b="0" dirty="0">
                          <a:solidFill>
                            <a:srgbClr val="005953"/>
                          </a:solidFill>
                        </a:rPr>
                        <a:t>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kern="1200" dirty="0">
                          <a:solidFill>
                            <a:srgbClr val="005953"/>
                          </a:solidFill>
                          <a:latin typeface="+mn-lt"/>
                          <a:ea typeface="+mn-ea"/>
                          <a:cs typeface="+mn-cs"/>
                        </a:rPr>
                        <a:t>Dr Josie Cheetham</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kern="1200" dirty="0">
                          <a:solidFill>
                            <a:srgbClr val="005953"/>
                          </a:solidFill>
                          <a:latin typeface="+mn-lt"/>
                          <a:ea typeface="+mn-ea"/>
                          <a:cs typeface="+mn-cs"/>
                          <a:hlinkClick r:id="rId4"/>
                        </a:rPr>
                        <a:t>josiech@me.com</a:t>
                      </a:r>
                      <a:r>
                        <a:rPr lang="en-GB" sz="1800" b="0" kern="1200" dirty="0">
                          <a:solidFill>
                            <a:srgbClr val="005953"/>
                          </a:solidFill>
                          <a:latin typeface="+mn-lt"/>
                          <a:ea typeface="+mn-ea"/>
                          <a:cs typeface="+mn-cs"/>
                        </a:rPr>
                        <a:t> / </a:t>
                      </a:r>
                      <a:r>
                        <a:rPr lang="en-GB" sz="1800" b="0" kern="1200" dirty="0">
                          <a:solidFill>
                            <a:srgbClr val="005953"/>
                          </a:solidFill>
                          <a:latin typeface="+mn-lt"/>
                          <a:ea typeface="+mn-ea"/>
                          <a:cs typeface="+mn-cs"/>
                          <a:hlinkClick r:id="rId5"/>
                        </a:rPr>
                        <a:t>tsg.chair@fmlm.ac.uk</a:t>
                      </a:r>
                      <a:endParaRPr lang="en-GB" sz="1800" b="0" kern="1200" dirty="0">
                        <a:solidFill>
                          <a:srgbClr val="005953"/>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kern="1200" dirty="0">
                          <a:solidFill>
                            <a:srgbClr val="005953"/>
                          </a:solidFill>
                          <a:latin typeface="+mn-lt"/>
                          <a:ea typeface="+mn-ea"/>
                          <a:cs typeface="+mn-cs"/>
                        </a:rPr>
                        <a:t>@</a:t>
                      </a:r>
                      <a:r>
                        <a:rPr lang="en-GB" sz="1800" b="0" kern="1200" dirty="0" err="1">
                          <a:solidFill>
                            <a:srgbClr val="005953"/>
                          </a:solidFill>
                          <a:latin typeface="+mn-lt"/>
                          <a:ea typeface="+mn-ea"/>
                          <a:cs typeface="+mn-cs"/>
                        </a:rPr>
                        <a:t>drjosiech</a:t>
                      </a:r>
                      <a:endParaRPr lang="en-GB" sz="1800" b="0" kern="1200" dirty="0">
                        <a:solidFill>
                          <a:srgbClr val="005953"/>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kern="1200" dirty="0">
                          <a:solidFill>
                            <a:srgbClr val="005953"/>
                          </a:solidFill>
                          <a:latin typeface="+mn-lt"/>
                          <a:ea typeface="+mn-ea"/>
                          <a:cs typeface="+mn-cs"/>
                        </a:rPr>
                        <a:t>@FMLM_TSG</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0438691"/>
                  </a:ext>
                </a:extLst>
              </a:tr>
              <a:tr h="640103">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kern="1200" dirty="0">
                          <a:solidFill>
                            <a:srgbClr val="005953"/>
                          </a:solidFill>
                          <a:latin typeface="+mn-lt"/>
                          <a:ea typeface="+mn-ea"/>
                          <a:cs typeface="+mn-cs"/>
                        </a:rPr>
                        <a:t>Dr Shehryar Khan</a:t>
                      </a:r>
                    </a:p>
                    <a:p>
                      <a:pPr fontAlgn="auto"/>
                      <a:r>
                        <a:rPr lang="en-GB" sz="1800" b="0" i="0" kern="1200" dirty="0">
                          <a:solidFill>
                            <a:schemeClr val="dk1"/>
                          </a:solidFill>
                          <a:effectLst/>
                          <a:latin typeface="+mn-lt"/>
                          <a:ea typeface="+mn-ea"/>
                          <a:cs typeface="+mn-cs"/>
                          <a:hlinkClick r:id="rId6"/>
                        </a:rPr>
                        <a:t>www.linkedin.com/in/dr-shehryar-khan</a:t>
                      </a:r>
                      <a:endParaRPr lang="en-GB" sz="1800" b="0" i="0" kern="1200" dirty="0">
                        <a:solidFill>
                          <a:schemeClr val="dk1"/>
                        </a:solidFill>
                        <a:effectLst/>
                        <a:latin typeface="+mn-lt"/>
                        <a:ea typeface="+mn-ea"/>
                        <a:cs typeface="+mn-cs"/>
                      </a:endParaRPr>
                    </a:p>
                    <a:p>
                      <a:pPr fontAlgn="auto"/>
                      <a:endParaRPr lang="en-GB" sz="1800" b="0" i="0" kern="1200" dirty="0">
                        <a:solidFill>
                          <a:schemeClr val="dk1"/>
                        </a:solidFill>
                        <a:effectLst/>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kern="1200" dirty="0">
                          <a:solidFill>
                            <a:srgbClr val="005953"/>
                          </a:solidFill>
                          <a:latin typeface="+mn-lt"/>
                          <a:ea typeface="+mn-ea"/>
                          <a:cs typeface="+mn-cs"/>
                        </a:rPr>
                        <a:t>Dr Jamie Smyth</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i="0" u="sng" kern="1200" dirty="0">
                          <a:solidFill>
                            <a:schemeClr val="dk1"/>
                          </a:solidFill>
                          <a:effectLst/>
                          <a:latin typeface="+mn-lt"/>
                          <a:ea typeface="+mn-ea"/>
                          <a:cs typeface="+mn-cs"/>
                          <a:hlinkClick r:id="rId7" tooltip="mailto:Jamie.smyth1@nhs.net"/>
                        </a:rPr>
                        <a:t>Jamie.smyth1@nhs.net</a:t>
                      </a:r>
                      <a:endParaRPr lang="en-US" sz="1800" b="1" kern="1200" dirty="0">
                        <a:solidFill>
                          <a:srgbClr val="005953"/>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7975389"/>
                  </a:ext>
                </a:extLst>
              </a:tr>
              <a:tr h="1109237">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kern="1200" dirty="0">
                          <a:solidFill>
                            <a:srgbClr val="005953"/>
                          </a:solidFill>
                          <a:latin typeface="+mn-lt"/>
                          <a:ea typeface="+mn-ea"/>
                          <a:cs typeface="+mn-cs"/>
                        </a:rPr>
                        <a:t>Miss Ria Bhandari</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i="0" kern="1200" dirty="0">
                          <a:solidFill>
                            <a:schemeClr val="dk1"/>
                          </a:solidFill>
                          <a:effectLst/>
                          <a:latin typeface="+mn-lt"/>
                          <a:ea typeface="+mn-ea"/>
                          <a:cs typeface="+mn-cs"/>
                          <a:hlinkClick r:id="rId8"/>
                        </a:rPr>
                        <a:t>www.linkedin.com/in/riabhandari</a:t>
                      </a:r>
                      <a:endParaRPr lang="en-US" sz="1800" b="0" i="0" kern="1200" dirty="0">
                        <a:solidFill>
                          <a:schemeClr val="dk1"/>
                        </a:solidFill>
                        <a:effectLst/>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8589910"/>
                  </a:ext>
                </a:extLst>
              </a:tr>
            </a:tbl>
          </a:graphicData>
        </a:graphic>
      </p:graphicFrame>
    </p:spTree>
    <p:extLst>
      <p:ext uri="{BB962C8B-B14F-4D97-AF65-F5344CB8AC3E}">
        <p14:creationId xmlns:p14="http://schemas.microsoft.com/office/powerpoint/2010/main" val="753080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70748-41F5-9C4C-EA2D-C9AA10F94A94}"/>
              </a:ext>
            </a:extLst>
          </p:cNvPr>
          <p:cNvSpPr>
            <a:spLocks noGrp="1"/>
          </p:cNvSpPr>
          <p:nvPr>
            <p:ph type="title"/>
          </p:nvPr>
        </p:nvSpPr>
        <p:spPr>
          <a:xfrm>
            <a:off x="406401" y="318655"/>
            <a:ext cx="10058400" cy="838200"/>
          </a:xfrm>
        </p:spPr>
        <p:txBody>
          <a:bodyPr/>
          <a:lstStyle/>
          <a:p>
            <a:r>
              <a:rPr lang="en-US" dirty="0"/>
              <a:t>Who we are</a:t>
            </a:r>
          </a:p>
        </p:txBody>
      </p:sp>
      <p:sp>
        <p:nvSpPr>
          <p:cNvPr id="3" name="Content Placeholder 2">
            <a:extLst>
              <a:ext uri="{FF2B5EF4-FFF2-40B4-BE49-F238E27FC236}">
                <a16:creationId xmlns:a16="http://schemas.microsoft.com/office/drawing/2014/main" id="{C27F409C-01A5-54CD-6661-C1481B42BAB4}"/>
              </a:ext>
            </a:extLst>
          </p:cNvPr>
          <p:cNvSpPr>
            <a:spLocks noGrp="1"/>
          </p:cNvSpPr>
          <p:nvPr>
            <p:ph idx="1"/>
          </p:nvPr>
        </p:nvSpPr>
        <p:spPr>
          <a:xfrm>
            <a:off x="406401" y="983671"/>
            <a:ext cx="11245272" cy="4973783"/>
          </a:xfrm>
        </p:spPr>
        <p:txBody>
          <a:bodyPr/>
          <a:lstStyle/>
          <a:p>
            <a:endParaRPr lang="en-GB" sz="2400" b="1" dirty="0"/>
          </a:p>
          <a:p>
            <a:endParaRPr lang="en-GB" sz="2400" b="1" dirty="0"/>
          </a:p>
          <a:p>
            <a:pPr>
              <a:lnSpc>
                <a:spcPct val="100000"/>
              </a:lnSpc>
              <a:spcBef>
                <a:spcPct val="0"/>
              </a:spcBef>
            </a:pPr>
            <a:endParaRPr lang="en-GB" sz="2400" b="1" dirty="0"/>
          </a:p>
          <a:p>
            <a:pPr>
              <a:lnSpc>
                <a:spcPct val="100000"/>
              </a:lnSpc>
              <a:spcBef>
                <a:spcPct val="0"/>
              </a:spcBef>
            </a:pPr>
            <a:endParaRPr lang="en-GB" sz="2400" b="1" dirty="0"/>
          </a:p>
          <a:p>
            <a:pPr marL="457200" indent="-457200">
              <a:buFont typeface="Arial" panose="020B0604020202020204" pitchFamily="34" charset="0"/>
              <a:buChar char="•"/>
            </a:pPr>
            <a:endParaRPr lang="en-GB" sz="2400" dirty="0"/>
          </a:p>
          <a:p>
            <a:endParaRPr lang="en-US" sz="2400" dirty="0"/>
          </a:p>
        </p:txBody>
      </p:sp>
      <p:graphicFrame>
        <p:nvGraphicFramePr>
          <p:cNvPr id="4" name="Table 3">
            <a:extLst>
              <a:ext uri="{FF2B5EF4-FFF2-40B4-BE49-F238E27FC236}">
                <a16:creationId xmlns:a16="http://schemas.microsoft.com/office/drawing/2014/main" id="{0377FBFA-8379-D698-8C1F-FCD6B22C454E}"/>
              </a:ext>
            </a:extLst>
          </p:cNvPr>
          <p:cNvGraphicFramePr>
            <a:graphicFrameLocks noGrp="1"/>
          </p:cNvGraphicFramePr>
          <p:nvPr>
            <p:extLst>
              <p:ext uri="{D42A27DB-BD31-4B8C-83A1-F6EECF244321}">
                <p14:modId xmlns:p14="http://schemas.microsoft.com/office/powerpoint/2010/main" val="2426486111"/>
              </p:ext>
            </p:extLst>
          </p:nvPr>
        </p:nvGraphicFramePr>
        <p:xfrm>
          <a:off x="540326" y="1156854"/>
          <a:ext cx="10681855" cy="4524978"/>
        </p:xfrm>
        <a:graphic>
          <a:graphicData uri="http://schemas.openxmlformats.org/drawingml/2006/table">
            <a:tbl>
              <a:tblPr firstRow="1" bandRow="1">
                <a:tableStyleId>{F5AB1C69-6EDB-4FF4-983F-18BD219EF322}</a:tableStyleId>
              </a:tblPr>
              <a:tblGrid>
                <a:gridCol w="5356058">
                  <a:extLst>
                    <a:ext uri="{9D8B030D-6E8A-4147-A177-3AD203B41FA5}">
                      <a16:colId xmlns:a16="http://schemas.microsoft.com/office/drawing/2014/main" val="2981040597"/>
                    </a:ext>
                  </a:extLst>
                </a:gridCol>
                <a:gridCol w="5325797">
                  <a:extLst>
                    <a:ext uri="{9D8B030D-6E8A-4147-A177-3AD203B41FA5}">
                      <a16:colId xmlns:a16="http://schemas.microsoft.com/office/drawing/2014/main" val="3806418839"/>
                    </a:ext>
                  </a:extLst>
                </a:gridCol>
              </a:tblGrid>
              <a:tr h="1721953">
                <a:tc>
                  <a:txBody>
                    <a:bodyPr/>
                    <a:lstStyle/>
                    <a:p>
                      <a:r>
                        <a:rPr lang="en-GB" sz="1800" b="1" dirty="0">
                          <a:solidFill>
                            <a:srgbClr val="005953"/>
                          </a:solidFill>
                        </a:rPr>
                        <a:t>Ms Kirsten </a:t>
                      </a:r>
                      <a:r>
                        <a:rPr lang="en-GB" sz="1800" b="1" dirty="0" err="1">
                          <a:solidFill>
                            <a:srgbClr val="005953"/>
                          </a:solidFill>
                        </a:rPr>
                        <a:t>Armit</a:t>
                      </a:r>
                      <a:endParaRPr lang="en-GB" sz="1800" dirty="0">
                        <a:solidFill>
                          <a:srgbClr val="005953"/>
                        </a:solidFill>
                      </a:endParaRPr>
                    </a:p>
                    <a:p>
                      <a:r>
                        <a:rPr lang="en-GB" sz="1800" b="0" dirty="0">
                          <a:solidFill>
                            <a:srgbClr val="005953"/>
                          </a:solidFill>
                        </a:rPr>
                        <a:t>Director of Research, FMLM</a:t>
                      </a:r>
                    </a:p>
                    <a:p>
                      <a:r>
                        <a:rPr lang="en-GB" sz="1800" b="0" dirty="0">
                          <a:solidFill>
                            <a:srgbClr val="005953"/>
                          </a:solidFill>
                        </a:rPr>
                        <a:t>PhD candidate at Bayes Business School, City, University of London.</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kern="1200" dirty="0">
                          <a:solidFill>
                            <a:srgbClr val="005953"/>
                          </a:solidFill>
                          <a:latin typeface="+mn-lt"/>
                          <a:ea typeface="+mn-ea"/>
                          <a:cs typeface="+mn-cs"/>
                        </a:rPr>
                        <a:t>Dr Josie Cheetham</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kern="1200" dirty="0">
                          <a:solidFill>
                            <a:srgbClr val="005953"/>
                          </a:solidFill>
                          <a:latin typeface="+mn-lt"/>
                          <a:ea typeface="+mn-ea"/>
                          <a:cs typeface="+mn-cs"/>
                        </a:rPr>
                        <a:t>FMLM Trainee Steering Group Chair</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kern="1200" dirty="0">
                          <a:solidFill>
                            <a:srgbClr val="005953"/>
                          </a:solidFill>
                          <a:latin typeface="+mn-lt"/>
                          <a:ea typeface="+mn-ea"/>
                          <a:cs typeface="+mn-cs"/>
                        </a:rPr>
                        <a:t>GPST3, South Wales, MSc Med Ed</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kern="1200" dirty="0">
                          <a:solidFill>
                            <a:srgbClr val="005953"/>
                          </a:solidFill>
                          <a:latin typeface="+mn-lt"/>
                          <a:ea typeface="+mn-ea"/>
                          <a:cs typeface="+mn-cs"/>
                        </a:rPr>
                        <a:t>RSM Trainee Section Council President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kern="1200" dirty="0">
                          <a:solidFill>
                            <a:srgbClr val="005953"/>
                          </a:solidFill>
                          <a:latin typeface="+mn-lt"/>
                          <a:ea typeface="+mn-ea"/>
                          <a:cs typeface="+mn-cs"/>
                        </a:rPr>
                        <a:t>BMA GP registrar committee lead for Wales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kern="1200" dirty="0">
                          <a:solidFill>
                            <a:srgbClr val="005953"/>
                          </a:solidFill>
                          <a:latin typeface="+mn-lt"/>
                          <a:ea typeface="+mn-ea"/>
                          <a:cs typeface="+mn-cs"/>
                        </a:rPr>
                        <a:t>Medical Women's Federation PG doctor rep for Wales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0438691"/>
                  </a:ext>
                </a:extLst>
              </a:tr>
              <a:tr h="1086447">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kern="1200" dirty="0">
                          <a:solidFill>
                            <a:srgbClr val="005953"/>
                          </a:solidFill>
                          <a:latin typeface="+mn-lt"/>
                          <a:ea typeface="+mn-ea"/>
                          <a:cs typeface="+mn-cs"/>
                        </a:rPr>
                        <a:t>Dr Shehryar Khan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kern="1200" dirty="0">
                          <a:solidFill>
                            <a:srgbClr val="005953"/>
                          </a:solidFill>
                          <a:latin typeface="+mn-lt"/>
                          <a:ea typeface="+mn-ea"/>
                          <a:cs typeface="+mn-cs"/>
                        </a:rPr>
                        <a:t>FMLM Clinical Fellow</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kern="1200" dirty="0">
                          <a:solidFill>
                            <a:srgbClr val="005953"/>
                          </a:solidFill>
                          <a:latin typeface="+mn-lt"/>
                          <a:ea typeface="+mn-ea"/>
                          <a:cs typeface="+mn-cs"/>
                        </a:rPr>
                        <a:t>FMLM Douglas Fellow and NHS England Fellow</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kern="1200" dirty="0">
                          <a:solidFill>
                            <a:srgbClr val="005953"/>
                          </a:solidFill>
                          <a:latin typeface="+mn-lt"/>
                          <a:ea typeface="+mn-ea"/>
                          <a:cs typeface="+mn-cs"/>
                        </a:rPr>
                        <a:t>Psychiatry ST1</a:t>
                      </a:r>
                      <a:br>
                        <a:rPr lang="en-GB" sz="1800" b="0" kern="1200" dirty="0">
                          <a:solidFill>
                            <a:srgbClr val="005953"/>
                          </a:solidFill>
                          <a:latin typeface="+mn-lt"/>
                          <a:ea typeface="+mn-ea"/>
                          <a:cs typeface="+mn-cs"/>
                        </a:rPr>
                      </a:br>
                      <a:r>
                        <a:rPr lang="en-GB" sz="1800" b="0" kern="1200" dirty="0">
                          <a:solidFill>
                            <a:srgbClr val="005953"/>
                          </a:solidFill>
                          <a:latin typeface="+mn-lt"/>
                          <a:ea typeface="+mn-ea"/>
                          <a:cs typeface="+mn-cs"/>
                        </a:rPr>
                        <a:t>Medical Advisor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kern="1200" dirty="0">
                          <a:solidFill>
                            <a:srgbClr val="005953"/>
                          </a:solidFill>
                          <a:latin typeface="+mn-lt"/>
                          <a:ea typeface="+mn-ea"/>
                          <a:cs typeface="+mn-cs"/>
                        </a:rPr>
                        <a:t>Dr Jamie Smyth</a:t>
                      </a:r>
                    </a:p>
                    <a:p>
                      <a:r>
                        <a:rPr lang="en-GB" sz="1800" b="0" kern="1200" dirty="0">
                          <a:solidFill>
                            <a:srgbClr val="005953"/>
                          </a:solidFill>
                          <a:latin typeface="+mn-lt"/>
                          <a:ea typeface="+mn-ea"/>
                          <a:cs typeface="+mn-cs"/>
                        </a:rPr>
                        <a:t>Public Health Specialist Trainee – ST2</a:t>
                      </a:r>
                    </a:p>
                    <a:p>
                      <a:r>
                        <a:rPr lang="en-GB" sz="1800" b="0" kern="1200" dirty="0">
                          <a:solidFill>
                            <a:srgbClr val="005953"/>
                          </a:solidFill>
                          <a:latin typeface="+mn-lt"/>
                          <a:ea typeface="+mn-ea"/>
                          <a:cs typeface="+mn-cs"/>
                        </a:rPr>
                        <a:t>National Medical Director’s Clinical Fellow 2022-2023</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b="0" kern="1200" dirty="0">
                        <a:solidFill>
                          <a:srgbClr val="005953"/>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7975389"/>
                  </a:ext>
                </a:extLst>
              </a:tr>
              <a:tr h="1324578">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kern="1200" dirty="0">
                          <a:solidFill>
                            <a:srgbClr val="005953"/>
                          </a:solidFill>
                          <a:latin typeface="+mn-lt"/>
                          <a:ea typeface="+mn-ea"/>
                          <a:cs typeface="+mn-cs"/>
                        </a:rPr>
                        <a:t>Miss Ria Bhandari</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kern="1200" dirty="0">
                          <a:solidFill>
                            <a:srgbClr val="005953"/>
                          </a:solidFill>
                          <a:latin typeface="+mn-lt"/>
                          <a:ea typeface="+mn-ea"/>
                          <a:cs typeface="+mn-cs"/>
                        </a:rPr>
                        <a:t>FMLM Medical Student Group Chair</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kern="1200" dirty="0">
                          <a:solidFill>
                            <a:srgbClr val="005953"/>
                          </a:solidFill>
                          <a:latin typeface="+mn-lt"/>
                          <a:ea typeface="+mn-ea"/>
                          <a:cs typeface="+mn-cs"/>
                        </a:rPr>
                        <a:t>4</a:t>
                      </a:r>
                      <a:r>
                        <a:rPr lang="en-GB" sz="1800" b="0" kern="1200" baseline="30000" dirty="0">
                          <a:solidFill>
                            <a:srgbClr val="005953"/>
                          </a:solidFill>
                          <a:latin typeface="+mn-lt"/>
                          <a:ea typeface="+mn-ea"/>
                          <a:cs typeface="+mn-cs"/>
                        </a:rPr>
                        <a:t>th</a:t>
                      </a:r>
                      <a:r>
                        <a:rPr lang="en-GB" sz="1800" b="0" kern="1200" dirty="0">
                          <a:solidFill>
                            <a:srgbClr val="005953"/>
                          </a:solidFill>
                          <a:latin typeface="+mn-lt"/>
                          <a:ea typeface="+mn-ea"/>
                          <a:cs typeface="+mn-cs"/>
                        </a:rPr>
                        <a:t> Year Medical Student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8589910"/>
                  </a:ext>
                </a:extLst>
              </a:tr>
            </a:tbl>
          </a:graphicData>
        </a:graphic>
      </p:graphicFrame>
    </p:spTree>
    <p:extLst>
      <p:ext uri="{BB962C8B-B14F-4D97-AF65-F5344CB8AC3E}">
        <p14:creationId xmlns:p14="http://schemas.microsoft.com/office/powerpoint/2010/main" val="2867033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52C50-174E-41B0-93D0-AAF61DEBAC08}"/>
              </a:ext>
            </a:extLst>
          </p:cNvPr>
          <p:cNvSpPr>
            <a:spLocks noGrp="1"/>
          </p:cNvSpPr>
          <p:nvPr>
            <p:ph type="title"/>
          </p:nvPr>
        </p:nvSpPr>
        <p:spPr>
          <a:xfrm>
            <a:off x="406401" y="249382"/>
            <a:ext cx="10058400" cy="838200"/>
          </a:xfrm>
        </p:spPr>
        <p:txBody>
          <a:bodyPr/>
          <a:lstStyle/>
          <a:p>
            <a:r>
              <a:rPr lang="en-US" dirty="0"/>
              <a:t>What we will discuss today</a:t>
            </a:r>
          </a:p>
        </p:txBody>
      </p:sp>
      <p:sp>
        <p:nvSpPr>
          <p:cNvPr id="3" name="Content Placeholder 2">
            <a:extLst>
              <a:ext uri="{FF2B5EF4-FFF2-40B4-BE49-F238E27FC236}">
                <a16:creationId xmlns:a16="http://schemas.microsoft.com/office/drawing/2014/main" id="{27EC218E-1656-8564-0C04-03E32D743B7B}"/>
              </a:ext>
            </a:extLst>
          </p:cNvPr>
          <p:cNvSpPr>
            <a:spLocks noGrp="1"/>
          </p:cNvSpPr>
          <p:nvPr>
            <p:ph idx="1"/>
          </p:nvPr>
        </p:nvSpPr>
        <p:spPr>
          <a:xfrm>
            <a:off x="406401" y="1087582"/>
            <a:ext cx="10774218" cy="4856018"/>
          </a:xfrm>
        </p:spPr>
        <p:txBody>
          <a:bodyPr/>
          <a:lstStyle/>
          <a:p>
            <a:pPr marL="285750" indent="-285750" defTabSz="457200" eaLnBrk="1" fontAlgn="auto" hangingPunct="1">
              <a:lnSpc>
                <a:spcPct val="150000"/>
              </a:lnSpc>
              <a:spcBef>
                <a:spcPts val="0"/>
              </a:spcBef>
              <a:spcAft>
                <a:spcPts val="0"/>
              </a:spcAft>
              <a:buFont typeface="Arial" panose="020B0604020202020204" pitchFamily="34" charset="0"/>
              <a:buChar char="•"/>
            </a:pPr>
            <a:r>
              <a:rPr lang="en-GB" sz="2800" kern="1200" dirty="0"/>
              <a:t>Introduce the FMLM </a:t>
            </a:r>
            <a:r>
              <a:rPr lang="en-GB" sz="2800" kern="1200" dirty="0">
                <a:hlinkClick r:id="rId2" tooltip="https://url.uk.m.mimecastprotect.com/s/DfKRCvmlDH7QoyCA7GO9?domain=fmlm.ac.uk">
                  <a:extLst>
                    <a:ext uri="{A12FA001-AC4F-418D-AE19-62706E023703}">
                      <ahyp:hlinkClr xmlns:ahyp="http://schemas.microsoft.com/office/drawing/2018/hyperlinkcolor" val="tx"/>
                    </a:ext>
                  </a:extLst>
                </a:hlinkClick>
              </a:rPr>
              <a:t>Leadership and management standards for medical professionals</a:t>
            </a:r>
            <a:endParaRPr lang="en-GB" sz="2800" kern="1200" dirty="0"/>
          </a:p>
          <a:p>
            <a:pPr marL="285750" indent="-285750" defTabSz="457200" eaLnBrk="1" fontAlgn="auto" hangingPunct="1">
              <a:lnSpc>
                <a:spcPct val="150000"/>
              </a:lnSpc>
              <a:spcBef>
                <a:spcPts val="0"/>
              </a:spcBef>
              <a:spcAft>
                <a:spcPts val="0"/>
              </a:spcAft>
              <a:buFont typeface="Arial" panose="020B0604020202020204" pitchFamily="34" charset="0"/>
              <a:buChar char="•"/>
            </a:pPr>
            <a:r>
              <a:rPr lang="en-GB" sz="2800" kern="1200" dirty="0"/>
              <a:t>Share </a:t>
            </a:r>
            <a:r>
              <a:rPr lang="en-GB" sz="2800" kern="1200" dirty="0">
                <a:hlinkClick r:id="rId3" tooltip="https://url.uk.m.mimecastprotect.com/s/Ns4ICwnVZFGBXRU1jBpT?domain=fmlm.ac.uk">
                  <a:extLst>
                    <a:ext uri="{A12FA001-AC4F-418D-AE19-62706E023703}">
                      <ahyp:hlinkClr xmlns:ahyp="http://schemas.microsoft.com/office/drawing/2018/hyperlinkcolor" val="tx"/>
                    </a:ext>
                  </a:extLst>
                </a:hlinkClick>
              </a:rPr>
              <a:t>research evidence</a:t>
            </a:r>
            <a:r>
              <a:rPr lang="en-GB" sz="2800" kern="1200" dirty="0"/>
              <a:t> about why medical leadership matters</a:t>
            </a:r>
          </a:p>
          <a:p>
            <a:pPr marL="285750" indent="-285750" defTabSz="457200" eaLnBrk="1" fontAlgn="auto" hangingPunct="1">
              <a:lnSpc>
                <a:spcPct val="150000"/>
              </a:lnSpc>
              <a:spcBef>
                <a:spcPts val="0"/>
              </a:spcBef>
              <a:spcAft>
                <a:spcPts val="0"/>
              </a:spcAft>
              <a:buFont typeface="Arial" panose="020B0604020202020204" pitchFamily="34" charset="0"/>
              <a:buChar char="•"/>
            </a:pPr>
            <a:r>
              <a:rPr lang="en-GB" sz="2800" kern="1200" dirty="0"/>
              <a:t>Present resources available to support leadership development</a:t>
            </a:r>
          </a:p>
          <a:p>
            <a:pPr marL="285750" indent="-285750" defTabSz="457200" eaLnBrk="1" fontAlgn="auto" hangingPunct="1">
              <a:lnSpc>
                <a:spcPct val="150000"/>
              </a:lnSpc>
              <a:spcBef>
                <a:spcPts val="0"/>
              </a:spcBef>
              <a:spcAft>
                <a:spcPts val="0"/>
              </a:spcAft>
              <a:buFont typeface="Arial" panose="020B0604020202020204" pitchFamily="34" charset="0"/>
              <a:buChar char="•"/>
            </a:pPr>
            <a:r>
              <a:rPr lang="en-GB" sz="2800" kern="1200" dirty="0"/>
              <a:t>Provide insights and top tips from the leadership development experiences of doctors in training and students.</a:t>
            </a:r>
          </a:p>
          <a:p>
            <a:pPr>
              <a:lnSpc>
                <a:spcPct val="150000"/>
              </a:lnSpc>
            </a:pPr>
            <a:endParaRPr lang="en-US" dirty="0"/>
          </a:p>
        </p:txBody>
      </p:sp>
    </p:spTree>
    <p:extLst>
      <p:ext uri="{BB962C8B-B14F-4D97-AF65-F5344CB8AC3E}">
        <p14:creationId xmlns:p14="http://schemas.microsoft.com/office/powerpoint/2010/main" val="1220294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52815051-1DF2-3D8F-7C40-9A1862C6D48E}"/>
              </a:ext>
            </a:extLst>
          </p:cNvPr>
          <p:cNvSpPr>
            <a:spLocks noGrp="1" noChangeArrowheads="1"/>
          </p:cNvSpPr>
          <p:nvPr>
            <p:ph type="title"/>
          </p:nvPr>
        </p:nvSpPr>
        <p:spPr>
          <a:xfrm>
            <a:off x="456075" y="263972"/>
            <a:ext cx="7543800" cy="838200"/>
          </a:xfrm>
        </p:spPr>
        <p:txBody>
          <a:bodyPr/>
          <a:lstStyle/>
          <a:p>
            <a:r>
              <a:rPr lang="en-US" altLang="en-US" dirty="0"/>
              <a:t>About FMLM</a:t>
            </a:r>
            <a:endParaRPr lang="en-GB" altLang="en-US" dirty="0"/>
          </a:p>
        </p:txBody>
      </p:sp>
      <p:sp>
        <p:nvSpPr>
          <p:cNvPr id="6147" name="Content Placeholder 2">
            <a:extLst>
              <a:ext uri="{FF2B5EF4-FFF2-40B4-BE49-F238E27FC236}">
                <a16:creationId xmlns:a16="http://schemas.microsoft.com/office/drawing/2014/main" id="{3590000B-BE7D-135D-2B91-40E9122C4E34}"/>
              </a:ext>
            </a:extLst>
          </p:cNvPr>
          <p:cNvSpPr>
            <a:spLocks noGrp="1" noChangeArrowheads="1"/>
          </p:cNvSpPr>
          <p:nvPr>
            <p:ph idx="1"/>
          </p:nvPr>
        </p:nvSpPr>
        <p:spPr>
          <a:xfrm>
            <a:off x="623455" y="1102171"/>
            <a:ext cx="10501745" cy="4217973"/>
          </a:xfrm>
        </p:spPr>
        <p:txBody>
          <a:bodyPr/>
          <a:lstStyle/>
          <a:p>
            <a:pPr marL="12700" indent="-12700" eaLnBrk="1" hangingPunct="1">
              <a:lnSpc>
                <a:spcPct val="150000"/>
              </a:lnSpc>
            </a:pPr>
            <a:r>
              <a:rPr lang="en-US" altLang="en-US" sz="2400" dirty="0"/>
              <a:t>To inspire and promote excellence in medical leadership to drive continuous improvement in health and healthcare in the UK</a:t>
            </a:r>
          </a:p>
          <a:p>
            <a:endParaRPr lang="en-GB" altLang="en-US" sz="2400" dirty="0"/>
          </a:p>
        </p:txBody>
      </p:sp>
      <p:graphicFrame>
        <p:nvGraphicFramePr>
          <p:cNvPr id="2" name="Diagram 1">
            <a:extLst>
              <a:ext uri="{FF2B5EF4-FFF2-40B4-BE49-F238E27FC236}">
                <a16:creationId xmlns:a16="http://schemas.microsoft.com/office/drawing/2014/main" id="{5E6AD7D3-A173-4A8E-7CAB-95B035245EBC}"/>
              </a:ext>
            </a:extLst>
          </p:cNvPr>
          <p:cNvGraphicFramePr/>
          <p:nvPr>
            <p:extLst>
              <p:ext uri="{D42A27DB-BD31-4B8C-83A1-F6EECF244321}">
                <p14:modId xmlns:p14="http://schemas.microsoft.com/office/powerpoint/2010/main" val="21385259"/>
              </p:ext>
            </p:extLst>
          </p:nvPr>
        </p:nvGraphicFramePr>
        <p:xfrm>
          <a:off x="1841530" y="2492895"/>
          <a:ext cx="8632506" cy="3262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12480" y="385192"/>
            <a:ext cx="9098806" cy="838200"/>
          </a:xfrm>
        </p:spPr>
        <p:txBody>
          <a:bodyPr/>
          <a:lstStyle/>
          <a:p>
            <a:r>
              <a:rPr lang="en-GB" dirty="0"/>
              <a:t>Leadership and management standards for medical professionals </a:t>
            </a:r>
            <a:r>
              <a:rPr lang="en-GB" sz="2800" dirty="0"/>
              <a:t>(3</a:t>
            </a:r>
            <a:r>
              <a:rPr lang="en-GB" sz="2800" baseline="30000" dirty="0"/>
              <a:t>rd</a:t>
            </a:r>
            <a:r>
              <a:rPr lang="en-GB" sz="2800" dirty="0"/>
              <a:t> edition, 2021)</a:t>
            </a:r>
            <a:endParaRPr lang="en-GB" dirty="0"/>
          </a:p>
        </p:txBody>
      </p:sp>
      <p:sp>
        <p:nvSpPr>
          <p:cNvPr id="3" name="Content Placeholder 2"/>
          <p:cNvSpPr>
            <a:spLocks noGrp="1"/>
          </p:cNvSpPr>
          <p:nvPr>
            <p:ph idx="1"/>
          </p:nvPr>
        </p:nvSpPr>
        <p:spPr>
          <a:xfrm>
            <a:off x="394396" y="1282080"/>
            <a:ext cx="11403208" cy="1170175"/>
          </a:xfrm>
        </p:spPr>
        <p:txBody>
          <a:bodyPr/>
          <a:lstStyle/>
          <a:p>
            <a:pPr marL="0" indent="0" eaLnBrk="1" hangingPunct="1">
              <a:lnSpc>
                <a:spcPct val="150000"/>
              </a:lnSpc>
            </a:pPr>
            <a:r>
              <a:rPr lang="en-GB" sz="2000" dirty="0"/>
              <a:t>UK medical and dental professionals | All specialties | All career stages | All sectors </a:t>
            </a:r>
          </a:p>
          <a:p>
            <a:pPr marL="0" indent="0" eaLnBrk="1" hangingPunct="1">
              <a:lnSpc>
                <a:spcPct val="150000"/>
              </a:lnSpc>
            </a:pPr>
            <a:r>
              <a:rPr lang="en-GB" sz="2000" dirty="0">
                <a:hlinkClick r:id="rId3"/>
              </a:rPr>
              <a:t>www.fmlm.ac.uk/standards</a:t>
            </a:r>
            <a:r>
              <a:rPr lang="en-GB" sz="2000" dirty="0"/>
              <a:t> </a:t>
            </a:r>
          </a:p>
          <a:p>
            <a:pPr>
              <a:spcBef>
                <a:spcPts val="0"/>
              </a:spcBef>
              <a:defRPr/>
            </a:pPr>
            <a:endParaRPr lang="en-GB" sz="2400" dirty="0"/>
          </a:p>
        </p:txBody>
      </p:sp>
      <p:pic>
        <p:nvPicPr>
          <p:cNvPr id="4" name="Picture 3">
            <a:extLst>
              <a:ext uri="{FF2B5EF4-FFF2-40B4-BE49-F238E27FC236}">
                <a16:creationId xmlns:a16="http://schemas.microsoft.com/office/drawing/2014/main" id="{F15279B2-D8EC-49EA-83D6-F7E229FC8306}"/>
              </a:ext>
            </a:extLst>
          </p:cNvPr>
          <p:cNvPicPr>
            <a:picLocks noChangeAspect="1"/>
          </p:cNvPicPr>
          <p:nvPr/>
        </p:nvPicPr>
        <p:blipFill rotWithShape="1">
          <a:blip r:embed="rId4"/>
          <a:srcRect l="45782" t="7365" r="25346" b="21422"/>
          <a:stretch/>
        </p:blipFill>
        <p:spPr>
          <a:xfrm>
            <a:off x="394396" y="2812473"/>
            <a:ext cx="2105824" cy="2920287"/>
          </a:xfrm>
          <a:prstGeom prst="rect">
            <a:avLst/>
          </a:prstGeom>
        </p:spPr>
      </p:pic>
      <p:graphicFrame>
        <p:nvGraphicFramePr>
          <p:cNvPr id="2" name="Diagram 1">
            <a:extLst>
              <a:ext uri="{FF2B5EF4-FFF2-40B4-BE49-F238E27FC236}">
                <a16:creationId xmlns:a16="http://schemas.microsoft.com/office/drawing/2014/main" id="{6B702A9C-E4FA-1C67-9B00-75D1F87A0868}"/>
              </a:ext>
            </a:extLst>
          </p:cNvPr>
          <p:cNvGraphicFramePr/>
          <p:nvPr>
            <p:extLst>
              <p:ext uri="{D42A27DB-BD31-4B8C-83A1-F6EECF244321}">
                <p14:modId xmlns:p14="http://schemas.microsoft.com/office/powerpoint/2010/main" val="226935458"/>
              </p:ext>
            </p:extLst>
          </p:nvPr>
        </p:nvGraphicFramePr>
        <p:xfrm>
          <a:off x="3880662" y="2171700"/>
          <a:ext cx="7646320" cy="43011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85723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021D7-2F21-4401-271E-B623CB422EB3}"/>
              </a:ext>
            </a:extLst>
          </p:cNvPr>
          <p:cNvSpPr>
            <a:spLocks noGrp="1"/>
          </p:cNvSpPr>
          <p:nvPr>
            <p:ph type="title"/>
          </p:nvPr>
        </p:nvSpPr>
        <p:spPr>
          <a:xfrm>
            <a:off x="269175" y="457200"/>
            <a:ext cx="10058400" cy="838200"/>
          </a:xfrm>
        </p:spPr>
        <p:txBody>
          <a:bodyPr/>
          <a:lstStyle/>
          <a:p>
            <a:r>
              <a:rPr lang="en-US" dirty="0"/>
              <a:t>Experiences developing and applying leadership</a:t>
            </a:r>
          </a:p>
        </p:txBody>
      </p:sp>
      <p:graphicFrame>
        <p:nvGraphicFramePr>
          <p:cNvPr id="5" name="Table 4">
            <a:extLst>
              <a:ext uri="{FF2B5EF4-FFF2-40B4-BE49-F238E27FC236}">
                <a16:creationId xmlns:a16="http://schemas.microsoft.com/office/drawing/2014/main" id="{DA291AA2-4D91-C5BD-3526-3703C1F6FCAA}"/>
              </a:ext>
            </a:extLst>
          </p:cNvPr>
          <p:cNvGraphicFramePr>
            <a:graphicFrameLocks noGrp="1"/>
          </p:cNvGraphicFramePr>
          <p:nvPr>
            <p:extLst>
              <p:ext uri="{D42A27DB-BD31-4B8C-83A1-F6EECF244321}">
                <p14:modId xmlns:p14="http://schemas.microsoft.com/office/powerpoint/2010/main" val="2524260232"/>
              </p:ext>
            </p:extLst>
          </p:nvPr>
        </p:nvGraphicFramePr>
        <p:xfrm>
          <a:off x="540326" y="1559331"/>
          <a:ext cx="10681855" cy="3739337"/>
        </p:xfrm>
        <a:graphic>
          <a:graphicData uri="http://schemas.openxmlformats.org/drawingml/2006/table">
            <a:tbl>
              <a:tblPr firstRow="1" bandRow="1">
                <a:tableStyleId>{F5AB1C69-6EDB-4FF4-983F-18BD219EF322}</a:tableStyleId>
              </a:tblPr>
              <a:tblGrid>
                <a:gridCol w="5356058">
                  <a:extLst>
                    <a:ext uri="{9D8B030D-6E8A-4147-A177-3AD203B41FA5}">
                      <a16:colId xmlns:a16="http://schemas.microsoft.com/office/drawing/2014/main" val="2981040597"/>
                    </a:ext>
                  </a:extLst>
                </a:gridCol>
                <a:gridCol w="5325797">
                  <a:extLst>
                    <a:ext uri="{9D8B030D-6E8A-4147-A177-3AD203B41FA5}">
                      <a16:colId xmlns:a16="http://schemas.microsoft.com/office/drawing/2014/main" val="3806418839"/>
                    </a:ext>
                  </a:extLst>
                </a:gridCol>
              </a:tblGrid>
              <a:tr h="1990108">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kern="1200" dirty="0">
                          <a:solidFill>
                            <a:srgbClr val="005953"/>
                          </a:solidFill>
                          <a:latin typeface="+mn-lt"/>
                          <a:ea typeface="+mn-ea"/>
                          <a:cs typeface="+mn-cs"/>
                        </a:rPr>
                        <a:t>Dr Shehryar Khan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kern="1200" dirty="0">
                          <a:solidFill>
                            <a:srgbClr val="005953"/>
                          </a:solidFill>
                          <a:latin typeface="+mn-lt"/>
                          <a:ea typeface="+mn-ea"/>
                          <a:cs typeface="+mn-cs"/>
                        </a:rPr>
                        <a:t>FMLM Clinical Fellow</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kern="1200" dirty="0">
                          <a:solidFill>
                            <a:srgbClr val="005953"/>
                          </a:solidFill>
                          <a:latin typeface="+mn-lt"/>
                          <a:ea typeface="+mn-ea"/>
                          <a:cs typeface="+mn-cs"/>
                        </a:rPr>
                        <a:t>FMLM Douglas Fellow and NHS England Fellow</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kern="1200" dirty="0">
                          <a:solidFill>
                            <a:srgbClr val="005953"/>
                          </a:solidFill>
                          <a:latin typeface="+mn-lt"/>
                          <a:ea typeface="+mn-ea"/>
                          <a:cs typeface="+mn-cs"/>
                        </a:rPr>
                        <a:t>Psychiatry ST1</a:t>
                      </a:r>
                      <a:br>
                        <a:rPr lang="en-GB" sz="1800" b="0" kern="1200" dirty="0">
                          <a:solidFill>
                            <a:srgbClr val="005953"/>
                          </a:solidFill>
                          <a:latin typeface="+mn-lt"/>
                          <a:ea typeface="+mn-ea"/>
                          <a:cs typeface="+mn-cs"/>
                        </a:rPr>
                      </a:br>
                      <a:r>
                        <a:rPr lang="en-GB" sz="1800" b="0" kern="1200" dirty="0">
                          <a:solidFill>
                            <a:srgbClr val="005953"/>
                          </a:solidFill>
                          <a:latin typeface="+mn-lt"/>
                          <a:ea typeface="+mn-ea"/>
                          <a:cs typeface="+mn-cs"/>
                        </a:rPr>
                        <a:t>Medical Advisor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kern="1200" dirty="0">
                          <a:solidFill>
                            <a:srgbClr val="005953"/>
                          </a:solidFill>
                          <a:latin typeface="+mn-lt"/>
                          <a:ea typeface="+mn-ea"/>
                          <a:cs typeface="+mn-cs"/>
                        </a:rPr>
                        <a:t>Dr Josie Cheetham</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kern="1200" dirty="0">
                          <a:solidFill>
                            <a:srgbClr val="005953"/>
                          </a:solidFill>
                          <a:latin typeface="+mn-lt"/>
                          <a:ea typeface="+mn-ea"/>
                          <a:cs typeface="+mn-cs"/>
                        </a:rPr>
                        <a:t>FMLM Trainee Steering Group Chair</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kern="1200" dirty="0">
                          <a:solidFill>
                            <a:srgbClr val="005953"/>
                          </a:solidFill>
                          <a:latin typeface="+mn-lt"/>
                          <a:ea typeface="+mn-ea"/>
                          <a:cs typeface="+mn-cs"/>
                        </a:rPr>
                        <a:t>GPST3, South Wales, MSc Med Ed</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kern="1200" dirty="0">
                          <a:solidFill>
                            <a:srgbClr val="005953"/>
                          </a:solidFill>
                          <a:latin typeface="+mn-lt"/>
                          <a:ea typeface="+mn-ea"/>
                          <a:cs typeface="+mn-cs"/>
                        </a:rPr>
                        <a:t>RSM Trainee Section Council President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kern="1200" dirty="0">
                          <a:solidFill>
                            <a:srgbClr val="005953"/>
                          </a:solidFill>
                          <a:latin typeface="+mn-lt"/>
                          <a:ea typeface="+mn-ea"/>
                          <a:cs typeface="+mn-cs"/>
                        </a:rPr>
                        <a:t>BMA GP registrar committee lead for Wales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kern="1200" dirty="0">
                          <a:solidFill>
                            <a:srgbClr val="005953"/>
                          </a:solidFill>
                          <a:latin typeface="+mn-lt"/>
                          <a:ea typeface="+mn-ea"/>
                          <a:cs typeface="+mn-cs"/>
                        </a:rPr>
                        <a:t>Medical Women's Federation PG doctor rep for Wales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0438691"/>
                  </a:ext>
                </a:extLst>
              </a:tr>
              <a:tr h="1749229">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kern="1200" dirty="0">
                          <a:solidFill>
                            <a:srgbClr val="005953"/>
                          </a:solidFill>
                          <a:latin typeface="+mn-lt"/>
                          <a:ea typeface="+mn-ea"/>
                          <a:cs typeface="+mn-cs"/>
                        </a:rPr>
                        <a:t>Miss Ria Bhandari</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kern="1200" dirty="0">
                          <a:solidFill>
                            <a:srgbClr val="005953"/>
                          </a:solidFill>
                          <a:latin typeface="+mn-lt"/>
                          <a:ea typeface="+mn-ea"/>
                          <a:cs typeface="+mn-cs"/>
                        </a:rPr>
                        <a:t>FMLM Medical Student Group Chair</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0" kern="1200" dirty="0">
                          <a:solidFill>
                            <a:srgbClr val="005953"/>
                          </a:solidFill>
                          <a:latin typeface="+mn-lt"/>
                          <a:ea typeface="+mn-ea"/>
                          <a:cs typeface="+mn-cs"/>
                        </a:rPr>
                        <a:t>4</a:t>
                      </a:r>
                      <a:r>
                        <a:rPr lang="en-GB" sz="1800" b="0" kern="1200" baseline="30000" dirty="0">
                          <a:solidFill>
                            <a:srgbClr val="005953"/>
                          </a:solidFill>
                          <a:latin typeface="+mn-lt"/>
                          <a:ea typeface="+mn-ea"/>
                          <a:cs typeface="+mn-cs"/>
                        </a:rPr>
                        <a:t>th</a:t>
                      </a:r>
                      <a:r>
                        <a:rPr lang="en-GB" sz="1800" b="0" kern="1200" dirty="0">
                          <a:solidFill>
                            <a:srgbClr val="005953"/>
                          </a:solidFill>
                          <a:latin typeface="+mn-lt"/>
                          <a:ea typeface="+mn-ea"/>
                          <a:cs typeface="+mn-cs"/>
                        </a:rPr>
                        <a:t> Year Medical Student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b="0" kern="1200" dirty="0">
                        <a:solidFill>
                          <a:srgbClr val="005953"/>
                        </a:solidFill>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b="1" kern="1200" dirty="0">
                          <a:solidFill>
                            <a:srgbClr val="005953"/>
                          </a:solidFill>
                          <a:latin typeface="+mn-lt"/>
                          <a:ea typeface="+mn-ea"/>
                          <a:cs typeface="+mn-cs"/>
                        </a:rPr>
                        <a:t>Dr Jamie Smyth</a:t>
                      </a:r>
                    </a:p>
                    <a:p>
                      <a:r>
                        <a:rPr lang="en-GB" sz="1800" b="0" kern="1200" dirty="0">
                          <a:solidFill>
                            <a:srgbClr val="005953"/>
                          </a:solidFill>
                          <a:latin typeface="+mn-lt"/>
                          <a:ea typeface="+mn-ea"/>
                          <a:cs typeface="+mn-cs"/>
                        </a:rPr>
                        <a:t>Public Health Specialist Trainee – ST2</a:t>
                      </a:r>
                    </a:p>
                    <a:p>
                      <a:r>
                        <a:rPr lang="en-GB" sz="1800" b="0" kern="1200" dirty="0">
                          <a:solidFill>
                            <a:srgbClr val="005953"/>
                          </a:solidFill>
                          <a:latin typeface="+mn-lt"/>
                          <a:ea typeface="+mn-ea"/>
                          <a:cs typeface="+mn-cs"/>
                        </a:rPr>
                        <a:t>National Medical Director’s Clinical Fellow 2022-2023</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b="0" kern="1200" dirty="0">
                        <a:solidFill>
                          <a:srgbClr val="005953"/>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7975389"/>
                  </a:ext>
                </a:extLst>
              </a:tr>
            </a:tbl>
          </a:graphicData>
        </a:graphic>
      </p:graphicFrame>
    </p:spTree>
    <p:extLst>
      <p:ext uri="{BB962C8B-B14F-4D97-AF65-F5344CB8AC3E}">
        <p14:creationId xmlns:p14="http://schemas.microsoft.com/office/powerpoint/2010/main" val="4117138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CD018-F497-0B40-ACCA-66DC7981D3FB}"/>
              </a:ext>
            </a:extLst>
          </p:cNvPr>
          <p:cNvSpPr>
            <a:spLocks noGrp="1"/>
          </p:cNvSpPr>
          <p:nvPr>
            <p:ph type="title"/>
          </p:nvPr>
        </p:nvSpPr>
        <p:spPr>
          <a:xfrm>
            <a:off x="838200" y="-6356"/>
            <a:ext cx="10515600" cy="1325563"/>
          </a:xfrm>
        </p:spPr>
        <p:txBody>
          <a:bodyPr/>
          <a:lstStyle/>
          <a:p>
            <a:pPr algn="ctr"/>
            <a:r>
              <a:rPr lang="en-US" b="1" dirty="0"/>
              <a:t>Leadership: my journey</a:t>
            </a:r>
          </a:p>
        </p:txBody>
      </p:sp>
      <p:pic>
        <p:nvPicPr>
          <p:cNvPr id="10" name="Picture 9">
            <a:extLst>
              <a:ext uri="{FF2B5EF4-FFF2-40B4-BE49-F238E27FC236}">
                <a16:creationId xmlns:a16="http://schemas.microsoft.com/office/drawing/2014/main" id="{903BCF4E-3D96-B54E-A9E1-F397F24E70E9}"/>
              </a:ext>
            </a:extLst>
          </p:cNvPr>
          <p:cNvPicPr>
            <a:picLocks noChangeAspect="1"/>
          </p:cNvPicPr>
          <p:nvPr/>
        </p:nvPicPr>
        <p:blipFill>
          <a:blip r:embed="rId2"/>
          <a:stretch>
            <a:fillRect/>
          </a:stretch>
        </p:blipFill>
        <p:spPr>
          <a:xfrm>
            <a:off x="234644" y="2760034"/>
            <a:ext cx="1207111" cy="849923"/>
          </a:xfrm>
          <a:prstGeom prst="rect">
            <a:avLst/>
          </a:prstGeom>
        </p:spPr>
      </p:pic>
      <p:pic>
        <p:nvPicPr>
          <p:cNvPr id="11" name="Picture 10">
            <a:extLst>
              <a:ext uri="{FF2B5EF4-FFF2-40B4-BE49-F238E27FC236}">
                <a16:creationId xmlns:a16="http://schemas.microsoft.com/office/drawing/2014/main" id="{91080F89-5163-0B4E-ACBE-6F9D088D622C}"/>
              </a:ext>
            </a:extLst>
          </p:cNvPr>
          <p:cNvPicPr>
            <a:picLocks noChangeAspect="1"/>
          </p:cNvPicPr>
          <p:nvPr/>
        </p:nvPicPr>
        <p:blipFill>
          <a:blip r:embed="rId3"/>
          <a:stretch>
            <a:fillRect/>
          </a:stretch>
        </p:blipFill>
        <p:spPr>
          <a:xfrm>
            <a:off x="1502462" y="2778691"/>
            <a:ext cx="1084995" cy="447876"/>
          </a:xfrm>
          <a:prstGeom prst="rect">
            <a:avLst/>
          </a:prstGeom>
        </p:spPr>
      </p:pic>
      <p:pic>
        <p:nvPicPr>
          <p:cNvPr id="12" name="Picture 11">
            <a:extLst>
              <a:ext uri="{FF2B5EF4-FFF2-40B4-BE49-F238E27FC236}">
                <a16:creationId xmlns:a16="http://schemas.microsoft.com/office/drawing/2014/main" id="{E1BD2CCF-29DF-5947-8399-8DA3F7E696C3}"/>
              </a:ext>
            </a:extLst>
          </p:cNvPr>
          <p:cNvPicPr>
            <a:picLocks noChangeAspect="1"/>
          </p:cNvPicPr>
          <p:nvPr/>
        </p:nvPicPr>
        <p:blipFill>
          <a:blip r:embed="rId4"/>
          <a:stretch>
            <a:fillRect/>
          </a:stretch>
        </p:blipFill>
        <p:spPr>
          <a:xfrm>
            <a:off x="1246350" y="3662558"/>
            <a:ext cx="1617133" cy="530751"/>
          </a:xfrm>
          <a:prstGeom prst="rect">
            <a:avLst/>
          </a:prstGeom>
        </p:spPr>
      </p:pic>
      <p:grpSp>
        <p:nvGrpSpPr>
          <p:cNvPr id="14" name="Group 13">
            <a:extLst>
              <a:ext uri="{FF2B5EF4-FFF2-40B4-BE49-F238E27FC236}">
                <a16:creationId xmlns:a16="http://schemas.microsoft.com/office/drawing/2014/main" id="{8A078C43-D91D-0247-9A43-8EA51DF17A76}"/>
              </a:ext>
            </a:extLst>
          </p:cNvPr>
          <p:cNvGrpSpPr/>
          <p:nvPr/>
        </p:nvGrpSpPr>
        <p:grpSpPr>
          <a:xfrm>
            <a:off x="234644" y="1253800"/>
            <a:ext cx="11401057" cy="3872106"/>
            <a:chOff x="750277" y="2771359"/>
            <a:chExt cx="10503877" cy="3872106"/>
          </a:xfrm>
        </p:grpSpPr>
        <p:sp>
          <p:nvSpPr>
            <p:cNvPr id="4" name="Striped Right Arrow 3">
              <a:extLst>
                <a:ext uri="{FF2B5EF4-FFF2-40B4-BE49-F238E27FC236}">
                  <a16:creationId xmlns:a16="http://schemas.microsoft.com/office/drawing/2014/main" id="{35D71F96-3792-9549-92BA-B0EEA5DAD67A}"/>
                </a:ext>
              </a:extLst>
            </p:cNvPr>
            <p:cNvSpPr/>
            <p:nvPr/>
          </p:nvSpPr>
          <p:spPr>
            <a:xfrm>
              <a:off x="750277" y="3188299"/>
              <a:ext cx="10503877" cy="10668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F08DB2A-A10A-6642-A9F3-661CA62AD779}"/>
                </a:ext>
              </a:extLst>
            </p:cNvPr>
            <p:cNvSpPr txBox="1"/>
            <p:nvPr/>
          </p:nvSpPr>
          <p:spPr>
            <a:xfrm>
              <a:off x="836002" y="2780384"/>
              <a:ext cx="926123" cy="369332"/>
            </a:xfrm>
            <a:prstGeom prst="rect">
              <a:avLst/>
            </a:prstGeom>
            <a:noFill/>
          </p:spPr>
          <p:txBody>
            <a:bodyPr wrap="square" rtlCol="0">
              <a:spAutoFit/>
            </a:bodyPr>
            <a:lstStyle/>
            <a:p>
              <a:r>
                <a:rPr lang="en-US" dirty="0"/>
                <a:t>F1</a:t>
              </a:r>
            </a:p>
          </p:txBody>
        </p:sp>
        <p:sp>
          <p:nvSpPr>
            <p:cNvPr id="6" name="TextBox 5">
              <a:extLst>
                <a:ext uri="{FF2B5EF4-FFF2-40B4-BE49-F238E27FC236}">
                  <a16:creationId xmlns:a16="http://schemas.microsoft.com/office/drawing/2014/main" id="{136B5306-A0C1-B84E-A1DB-7A29060B325E}"/>
                </a:ext>
              </a:extLst>
            </p:cNvPr>
            <p:cNvSpPr txBox="1"/>
            <p:nvPr/>
          </p:nvSpPr>
          <p:spPr>
            <a:xfrm>
              <a:off x="1990396" y="2790037"/>
              <a:ext cx="1172308" cy="369332"/>
            </a:xfrm>
            <a:prstGeom prst="rect">
              <a:avLst/>
            </a:prstGeom>
            <a:noFill/>
          </p:spPr>
          <p:txBody>
            <a:bodyPr wrap="square" rtlCol="0">
              <a:spAutoFit/>
            </a:bodyPr>
            <a:lstStyle/>
            <a:p>
              <a:r>
                <a:rPr lang="en-US" dirty="0"/>
                <a:t>F2</a:t>
              </a:r>
            </a:p>
          </p:txBody>
        </p:sp>
        <p:sp>
          <p:nvSpPr>
            <p:cNvPr id="7" name="TextBox 6">
              <a:extLst>
                <a:ext uri="{FF2B5EF4-FFF2-40B4-BE49-F238E27FC236}">
                  <a16:creationId xmlns:a16="http://schemas.microsoft.com/office/drawing/2014/main" id="{299E080C-D8B2-D246-8C98-4FB7383F3414}"/>
                </a:ext>
              </a:extLst>
            </p:cNvPr>
            <p:cNvSpPr txBox="1"/>
            <p:nvPr/>
          </p:nvSpPr>
          <p:spPr>
            <a:xfrm>
              <a:off x="3131842" y="2790037"/>
              <a:ext cx="970201" cy="369332"/>
            </a:xfrm>
            <a:prstGeom prst="rect">
              <a:avLst/>
            </a:prstGeom>
            <a:noFill/>
          </p:spPr>
          <p:txBody>
            <a:bodyPr wrap="square" rtlCol="0">
              <a:spAutoFit/>
            </a:bodyPr>
            <a:lstStyle/>
            <a:p>
              <a:r>
                <a:rPr lang="en-US" dirty="0"/>
                <a:t>Year out</a:t>
              </a:r>
            </a:p>
          </p:txBody>
        </p:sp>
        <p:sp>
          <p:nvSpPr>
            <p:cNvPr id="8" name="TextBox 7">
              <a:extLst>
                <a:ext uri="{FF2B5EF4-FFF2-40B4-BE49-F238E27FC236}">
                  <a16:creationId xmlns:a16="http://schemas.microsoft.com/office/drawing/2014/main" id="{6D17446C-C7C5-F646-90EC-CF78DE551F8F}"/>
                </a:ext>
              </a:extLst>
            </p:cNvPr>
            <p:cNvSpPr txBox="1"/>
            <p:nvPr/>
          </p:nvSpPr>
          <p:spPr>
            <a:xfrm>
              <a:off x="4647298" y="2790037"/>
              <a:ext cx="609718" cy="369332"/>
            </a:xfrm>
            <a:prstGeom prst="rect">
              <a:avLst/>
            </a:prstGeom>
            <a:noFill/>
          </p:spPr>
          <p:txBody>
            <a:bodyPr wrap="square" rtlCol="0">
              <a:spAutoFit/>
            </a:bodyPr>
            <a:lstStyle/>
            <a:p>
              <a:r>
                <a:rPr lang="en-US" dirty="0"/>
                <a:t>CT1</a:t>
              </a:r>
            </a:p>
          </p:txBody>
        </p:sp>
        <p:sp>
          <p:nvSpPr>
            <p:cNvPr id="9" name="TextBox 8">
              <a:extLst>
                <a:ext uri="{FF2B5EF4-FFF2-40B4-BE49-F238E27FC236}">
                  <a16:creationId xmlns:a16="http://schemas.microsoft.com/office/drawing/2014/main" id="{D2E264F0-8D60-D845-A062-6D852F635A69}"/>
                </a:ext>
              </a:extLst>
            </p:cNvPr>
            <p:cNvSpPr txBox="1"/>
            <p:nvPr/>
          </p:nvSpPr>
          <p:spPr>
            <a:xfrm>
              <a:off x="5779585" y="2771359"/>
              <a:ext cx="725141" cy="381055"/>
            </a:xfrm>
            <a:prstGeom prst="rect">
              <a:avLst/>
            </a:prstGeom>
            <a:noFill/>
          </p:spPr>
          <p:txBody>
            <a:bodyPr wrap="square" rtlCol="0">
              <a:spAutoFit/>
            </a:bodyPr>
            <a:lstStyle/>
            <a:p>
              <a:r>
                <a:rPr lang="en-US" dirty="0"/>
                <a:t>CT2</a:t>
              </a:r>
            </a:p>
          </p:txBody>
        </p:sp>
        <p:pic>
          <p:nvPicPr>
            <p:cNvPr id="13" name="Picture 12">
              <a:extLst>
                <a:ext uri="{FF2B5EF4-FFF2-40B4-BE49-F238E27FC236}">
                  <a16:creationId xmlns:a16="http://schemas.microsoft.com/office/drawing/2014/main" id="{C238DB35-B15D-B34F-B1E8-E99B872F0817}"/>
                </a:ext>
              </a:extLst>
            </p:cNvPr>
            <p:cNvPicPr>
              <a:picLocks noChangeAspect="1"/>
            </p:cNvPicPr>
            <p:nvPr/>
          </p:nvPicPr>
          <p:blipFill>
            <a:blip r:embed="rId5"/>
            <a:stretch>
              <a:fillRect/>
            </a:stretch>
          </p:blipFill>
          <p:spPr>
            <a:xfrm>
              <a:off x="1991067" y="5865706"/>
              <a:ext cx="872522" cy="777759"/>
            </a:xfrm>
            <a:prstGeom prst="rect">
              <a:avLst/>
            </a:prstGeom>
          </p:spPr>
        </p:pic>
      </p:grpSp>
      <p:pic>
        <p:nvPicPr>
          <p:cNvPr id="15" name="Picture 14">
            <a:extLst>
              <a:ext uri="{FF2B5EF4-FFF2-40B4-BE49-F238E27FC236}">
                <a16:creationId xmlns:a16="http://schemas.microsoft.com/office/drawing/2014/main" id="{2D0FC4DB-622D-214D-992F-F5DAC3EC31B2}"/>
              </a:ext>
            </a:extLst>
          </p:cNvPr>
          <p:cNvPicPr>
            <a:picLocks noChangeAspect="1"/>
          </p:cNvPicPr>
          <p:nvPr/>
        </p:nvPicPr>
        <p:blipFill>
          <a:blip r:embed="rId6"/>
          <a:stretch>
            <a:fillRect/>
          </a:stretch>
        </p:blipFill>
        <p:spPr>
          <a:xfrm>
            <a:off x="4275335" y="2668608"/>
            <a:ext cx="1207112" cy="1207112"/>
          </a:xfrm>
          <a:prstGeom prst="rect">
            <a:avLst/>
          </a:prstGeom>
        </p:spPr>
      </p:pic>
      <p:pic>
        <p:nvPicPr>
          <p:cNvPr id="16" name="Picture 15">
            <a:extLst>
              <a:ext uri="{FF2B5EF4-FFF2-40B4-BE49-F238E27FC236}">
                <a16:creationId xmlns:a16="http://schemas.microsoft.com/office/drawing/2014/main" id="{9895C9AD-869D-EE45-920B-B89E46A94E5F}"/>
              </a:ext>
            </a:extLst>
          </p:cNvPr>
          <p:cNvPicPr>
            <a:picLocks noChangeAspect="1"/>
          </p:cNvPicPr>
          <p:nvPr/>
        </p:nvPicPr>
        <p:blipFill>
          <a:blip r:embed="rId7"/>
          <a:stretch>
            <a:fillRect/>
          </a:stretch>
        </p:blipFill>
        <p:spPr>
          <a:xfrm>
            <a:off x="4392671" y="3763284"/>
            <a:ext cx="2223618" cy="635319"/>
          </a:xfrm>
          <a:prstGeom prst="rect">
            <a:avLst/>
          </a:prstGeom>
        </p:spPr>
      </p:pic>
      <p:pic>
        <p:nvPicPr>
          <p:cNvPr id="17" name="Picture 16">
            <a:extLst>
              <a:ext uri="{FF2B5EF4-FFF2-40B4-BE49-F238E27FC236}">
                <a16:creationId xmlns:a16="http://schemas.microsoft.com/office/drawing/2014/main" id="{423E9CB6-A864-E641-910A-0B4C51545932}"/>
              </a:ext>
            </a:extLst>
          </p:cNvPr>
          <p:cNvPicPr>
            <a:picLocks noChangeAspect="1"/>
          </p:cNvPicPr>
          <p:nvPr/>
        </p:nvPicPr>
        <p:blipFill>
          <a:blip r:embed="rId8"/>
          <a:stretch>
            <a:fillRect/>
          </a:stretch>
        </p:blipFill>
        <p:spPr>
          <a:xfrm>
            <a:off x="4217292" y="4399518"/>
            <a:ext cx="1792980" cy="868649"/>
          </a:xfrm>
          <a:prstGeom prst="rect">
            <a:avLst/>
          </a:prstGeom>
        </p:spPr>
      </p:pic>
      <p:cxnSp>
        <p:nvCxnSpPr>
          <p:cNvPr id="19" name="Straight Arrow Connector 18">
            <a:extLst>
              <a:ext uri="{FF2B5EF4-FFF2-40B4-BE49-F238E27FC236}">
                <a16:creationId xmlns:a16="http://schemas.microsoft.com/office/drawing/2014/main" id="{EE899DB9-7DAA-F947-9DE8-B8C0AA8758EC}"/>
              </a:ext>
            </a:extLst>
          </p:cNvPr>
          <p:cNvCxnSpPr>
            <a:cxnSpLocks/>
          </p:cNvCxnSpPr>
          <p:nvPr/>
        </p:nvCxnSpPr>
        <p:spPr>
          <a:xfrm>
            <a:off x="2632991" y="4833842"/>
            <a:ext cx="16580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E847300-86E6-9942-8844-71FB45CF87F1}"/>
              </a:ext>
            </a:extLst>
          </p:cNvPr>
          <p:cNvCxnSpPr>
            <a:cxnSpLocks/>
          </p:cNvCxnSpPr>
          <p:nvPr/>
        </p:nvCxnSpPr>
        <p:spPr>
          <a:xfrm>
            <a:off x="5482447" y="2957606"/>
            <a:ext cx="5652399" cy="13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9840218-AED3-F643-92FD-E98ABF7B3C03}"/>
              </a:ext>
            </a:extLst>
          </p:cNvPr>
          <p:cNvCxnSpPr>
            <a:cxnSpLocks/>
          </p:cNvCxnSpPr>
          <p:nvPr/>
        </p:nvCxnSpPr>
        <p:spPr>
          <a:xfrm>
            <a:off x="6844948" y="4135323"/>
            <a:ext cx="42898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72CE996-E3FF-4D40-A0EF-959A665AAEBC}"/>
              </a:ext>
            </a:extLst>
          </p:cNvPr>
          <p:cNvCxnSpPr>
            <a:cxnSpLocks/>
          </p:cNvCxnSpPr>
          <p:nvPr/>
        </p:nvCxnSpPr>
        <p:spPr>
          <a:xfrm>
            <a:off x="5959198" y="4908653"/>
            <a:ext cx="5170923" cy="132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906ABE0-12E1-9243-BA7D-E9507E2743FC}"/>
              </a:ext>
            </a:extLst>
          </p:cNvPr>
          <p:cNvCxnSpPr>
            <a:cxnSpLocks/>
          </p:cNvCxnSpPr>
          <p:nvPr/>
        </p:nvCxnSpPr>
        <p:spPr>
          <a:xfrm>
            <a:off x="1367800" y="6542345"/>
            <a:ext cx="976232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C47704C-53AB-A041-8BB9-AB8C52DAAF31}"/>
              </a:ext>
            </a:extLst>
          </p:cNvPr>
          <p:cNvSpPr txBox="1"/>
          <p:nvPr/>
        </p:nvSpPr>
        <p:spPr>
          <a:xfrm>
            <a:off x="130283" y="5842007"/>
            <a:ext cx="1501423" cy="923330"/>
          </a:xfrm>
          <a:prstGeom prst="rect">
            <a:avLst/>
          </a:prstGeom>
          <a:noFill/>
        </p:spPr>
        <p:txBody>
          <a:bodyPr wrap="square" rtlCol="0">
            <a:spAutoFit/>
          </a:bodyPr>
          <a:lstStyle/>
          <a:p>
            <a:r>
              <a:rPr lang="en-US" dirty="0"/>
              <a:t>Informally, as a doctor in training</a:t>
            </a:r>
          </a:p>
        </p:txBody>
      </p:sp>
      <p:sp>
        <p:nvSpPr>
          <p:cNvPr id="3" name="TextBox 2">
            <a:extLst>
              <a:ext uri="{FF2B5EF4-FFF2-40B4-BE49-F238E27FC236}">
                <a16:creationId xmlns:a16="http://schemas.microsoft.com/office/drawing/2014/main" id="{E588E14A-56F0-174C-B0B7-1F11AB560ACD}"/>
              </a:ext>
            </a:extLst>
          </p:cNvPr>
          <p:cNvSpPr txBox="1"/>
          <p:nvPr/>
        </p:nvSpPr>
        <p:spPr>
          <a:xfrm>
            <a:off x="6844948" y="1266363"/>
            <a:ext cx="880930" cy="369332"/>
          </a:xfrm>
          <a:prstGeom prst="rect">
            <a:avLst/>
          </a:prstGeom>
          <a:noFill/>
        </p:spPr>
        <p:txBody>
          <a:bodyPr wrap="square" rtlCol="0">
            <a:spAutoFit/>
          </a:bodyPr>
          <a:lstStyle/>
          <a:p>
            <a:r>
              <a:rPr lang="en-US" dirty="0"/>
              <a:t>GPST1</a:t>
            </a:r>
          </a:p>
        </p:txBody>
      </p:sp>
      <p:pic>
        <p:nvPicPr>
          <p:cNvPr id="31" name="Picture 30">
            <a:extLst>
              <a:ext uri="{FF2B5EF4-FFF2-40B4-BE49-F238E27FC236}">
                <a16:creationId xmlns:a16="http://schemas.microsoft.com/office/drawing/2014/main" id="{A0004E59-44BF-734C-91D5-1A06881C541D}"/>
              </a:ext>
            </a:extLst>
          </p:cNvPr>
          <p:cNvPicPr>
            <a:picLocks noChangeAspect="1"/>
          </p:cNvPicPr>
          <p:nvPr/>
        </p:nvPicPr>
        <p:blipFill>
          <a:blip r:embed="rId9"/>
          <a:stretch>
            <a:fillRect/>
          </a:stretch>
        </p:blipFill>
        <p:spPr>
          <a:xfrm>
            <a:off x="6744881" y="5102798"/>
            <a:ext cx="748261" cy="236887"/>
          </a:xfrm>
          <a:prstGeom prst="rect">
            <a:avLst/>
          </a:prstGeom>
        </p:spPr>
      </p:pic>
      <p:cxnSp>
        <p:nvCxnSpPr>
          <p:cNvPr id="33" name="Straight Arrow Connector 32">
            <a:extLst>
              <a:ext uri="{FF2B5EF4-FFF2-40B4-BE49-F238E27FC236}">
                <a16:creationId xmlns:a16="http://schemas.microsoft.com/office/drawing/2014/main" id="{EF423120-3CAA-1042-9C96-2D999EC3DD76}"/>
              </a:ext>
            </a:extLst>
          </p:cNvPr>
          <p:cNvCxnSpPr>
            <a:cxnSpLocks/>
          </p:cNvCxnSpPr>
          <p:nvPr/>
        </p:nvCxnSpPr>
        <p:spPr>
          <a:xfrm>
            <a:off x="7595280" y="5221241"/>
            <a:ext cx="35332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106988D-8486-5849-9004-7FC18960FB6D}"/>
              </a:ext>
            </a:extLst>
          </p:cNvPr>
          <p:cNvSpPr txBox="1"/>
          <p:nvPr/>
        </p:nvSpPr>
        <p:spPr>
          <a:xfrm>
            <a:off x="8433618" y="1266363"/>
            <a:ext cx="905166" cy="369332"/>
          </a:xfrm>
          <a:prstGeom prst="rect">
            <a:avLst/>
          </a:prstGeom>
          <a:noFill/>
        </p:spPr>
        <p:txBody>
          <a:bodyPr wrap="square" rtlCol="0">
            <a:spAutoFit/>
          </a:bodyPr>
          <a:lstStyle/>
          <a:p>
            <a:r>
              <a:rPr lang="en-US" dirty="0"/>
              <a:t>GPST2</a:t>
            </a:r>
          </a:p>
        </p:txBody>
      </p:sp>
      <p:pic>
        <p:nvPicPr>
          <p:cNvPr id="1026" name="Picture 2" descr="Medical Women's Federation - Home | Facebook">
            <a:extLst>
              <a:ext uri="{FF2B5EF4-FFF2-40B4-BE49-F238E27FC236}">
                <a16:creationId xmlns:a16="http://schemas.microsoft.com/office/drawing/2014/main" id="{750CAFE0-3417-7847-9252-FCCA0735F58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92663" y="2973455"/>
            <a:ext cx="896535" cy="896535"/>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A99DA177-1821-5548-89F7-FB0586B88A78}"/>
              </a:ext>
            </a:extLst>
          </p:cNvPr>
          <p:cNvCxnSpPr>
            <a:cxnSpLocks/>
          </p:cNvCxnSpPr>
          <p:nvPr/>
        </p:nvCxnSpPr>
        <p:spPr>
          <a:xfrm flipV="1">
            <a:off x="9389198" y="3513496"/>
            <a:ext cx="1745648" cy="1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C7BB44E-01C8-7641-9007-8505242737D9}"/>
              </a:ext>
            </a:extLst>
          </p:cNvPr>
          <p:cNvCxnSpPr>
            <a:cxnSpLocks/>
          </p:cNvCxnSpPr>
          <p:nvPr/>
        </p:nvCxnSpPr>
        <p:spPr>
          <a:xfrm>
            <a:off x="9397829" y="4516323"/>
            <a:ext cx="14169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 name="Picture 2" descr="GMC (@gmcuk) / Twitter">
            <a:extLst>
              <a:ext uri="{FF2B5EF4-FFF2-40B4-BE49-F238E27FC236}">
                <a16:creationId xmlns:a16="http://schemas.microsoft.com/office/drawing/2014/main" id="{E06D1C17-1C6B-ED0B-D854-CC628CC0BC5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80978" y="4167548"/>
            <a:ext cx="716851" cy="71685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06FD68C3-1D7E-891E-1DB1-2D1C2AEA271B}"/>
              </a:ext>
            </a:extLst>
          </p:cNvPr>
          <p:cNvSpPr txBox="1"/>
          <p:nvPr/>
        </p:nvSpPr>
        <p:spPr>
          <a:xfrm>
            <a:off x="10046524" y="1260257"/>
            <a:ext cx="1088321" cy="369332"/>
          </a:xfrm>
          <a:prstGeom prst="rect">
            <a:avLst/>
          </a:prstGeom>
          <a:noFill/>
        </p:spPr>
        <p:txBody>
          <a:bodyPr wrap="square" rtlCol="0">
            <a:spAutoFit/>
          </a:bodyPr>
          <a:lstStyle/>
          <a:p>
            <a:r>
              <a:rPr lang="en-US" dirty="0"/>
              <a:t>GPST3</a:t>
            </a:r>
          </a:p>
        </p:txBody>
      </p:sp>
      <p:pic>
        <p:nvPicPr>
          <p:cNvPr id="22" name="Picture 2" descr="civilitysaveslives (@civilitysaves) / Twitter">
            <a:extLst>
              <a:ext uri="{FF2B5EF4-FFF2-40B4-BE49-F238E27FC236}">
                <a16:creationId xmlns:a16="http://schemas.microsoft.com/office/drawing/2014/main" id="{A79FCADF-E999-CE0A-B128-C2826E40774A}"/>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17164" b="15284"/>
          <a:stretch/>
        </p:blipFill>
        <p:spPr bwMode="auto">
          <a:xfrm>
            <a:off x="5158184" y="5083574"/>
            <a:ext cx="969568" cy="654966"/>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Arrow Connector 24">
            <a:extLst>
              <a:ext uri="{FF2B5EF4-FFF2-40B4-BE49-F238E27FC236}">
                <a16:creationId xmlns:a16="http://schemas.microsoft.com/office/drawing/2014/main" id="{BC30471C-1655-71BE-DE45-460926C2B512}"/>
              </a:ext>
            </a:extLst>
          </p:cNvPr>
          <p:cNvCxnSpPr>
            <a:cxnSpLocks/>
          </p:cNvCxnSpPr>
          <p:nvPr/>
        </p:nvCxnSpPr>
        <p:spPr>
          <a:xfrm>
            <a:off x="6248960" y="5514649"/>
            <a:ext cx="48795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8" name="Picture 4" descr="Next Generation GP – Energise. Engage. Empower.">
            <a:extLst>
              <a:ext uri="{FF2B5EF4-FFF2-40B4-BE49-F238E27FC236}">
                <a16:creationId xmlns:a16="http://schemas.microsoft.com/office/drawing/2014/main" id="{B3A86338-7C5B-542A-FF46-12212984226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43840" y="3150846"/>
            <a:ext cx="651440" cy="67779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A plastic container with items in it&#10;&#10;Description automatically generated">
            <a:extLst>
              <a:ext uri="{FF2B5EF4-FFF2-40B4-BE49-F238E27FC236}">
                <a16:creationId xmlns:a16="http://schemas.microsoft.com/office/drawing/2014/main" id="{2F8152F0-7943-1151-642F-DCC0E7093072}"/>
              </a:ext>
            </a:extLst>
          </p:cNvPr>
          <p:cNvPicPr>
            <a:picLocks noChangeAspect="1"/>
          </p:cNvPicPr>
          <p:nvPr/>
        </p:nvPicPr>
        <p:blipFill rotWithShape="1">
          <a:blip r:embed="rId14"/>
          <a:srcRect r="6555" b="40747"/>
          <a:stretch/>
        </p:blipFill>
        <p:spPr>
          <a:xfrm>
            <a:off x="5624823" y="5976687"/>
            <a:ext cx="748262" cy="476601"/>
          </a:xfrm>
          <a:prstGeom prst="rect">
            <a:avLst/>
          </a:prstGeom>
        </p:spPr>
      </p:pic>
      <p:cxnSp>
        <p:nvCxnSpPr>
          <p:cNvPr id="35" name="Straight Arrow Connector 34">
            <a:extLst>
              <a:ext uri="{FF2B5EF4-FFF2-40B4-BE49-F238E27FC236}">
                <a16:creationId xmlns:a16="http://schemas.microsoft.com/office/drawing/2014/main" id="{65715100-B212-7093-9DE1-D05C4672EAB6}"/>
              </a:ext>
            </a:extLst>
          </p:cNvPr>
          <p:cNvCxnSpPr>
            <a:cxnSpLocks/>
          </p:cNvCxnSpPr>
          <p:nvPr/>
        </p:nvCxnSpPr>
        <p:spPr>
          <a:xfrm flipV="1">
            <a:off x="6480604" y="6203725"/>
            <a:ext cx="4589925" cy="112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1" name="Picture 40" descr="A close-up of a logo&#10;&#10;Description automatically generated">
            <a:extLst>
              <a:ext uri="{FF2B5EF4-FFF2-40B4-BE49-F238E27FC236}">
                <a16:creationId xmlns:a16="http://schemas.microsoft.com/office/drawing/2014/main" id="{668CEC6F-2C58-BE2E-6406-713B2C929239}"/>
              </a:ext>
            </a:extLst>
          </p:cNvPr>
          <p:cNvPicPr>
            <a:picLocks noChangeAspect="1"/>
          </p:cNvPicPr>
          <p:nvPr/>
        </p:nvPicPr>
        <p:blipFill>
          <a:blip r:embed="rId15"/>
          <a:stretch>
            <a:fillRect/>
          </a:stretch>
        </p:blipFill>
        <p:spPr>
          <a:xfrm>
            <a:off x="8940930" y="5551785"/>
            <a:ext cx="551440" cy="564890"/>
          </a:xfrm>
          <a:prstGeom prst="rect">
            <a:avLst/>
          </a:prstGeom>
        </p:spPr>
      </p:pic>
      <p:cxnSp>
        <p:nvCxnSpPr>
          <p:cNvPr id="42" name="Straight Arrow Connector 41">
            <a:extLst>
              <a:ext uri="{FF2B5EF4-FFF2-40B4-BE49-F238E27FC236}">
                <a16:creationId xmlns:a16="http://schemas.microsoft.com/office/drawing/2014/main" id="{C167F85D-B681-7949-9A64-810BC9DA1806}"/>
              </a:ext>
            </a:extLst>
          </p:cNvPr>
          <p:cNvCxnSpPr>
            <a:cxnSpLocks/>
          </p:cNvCxnSpPr>
          <p:nvPr/>
        </p:nvCxnSpPr>
        <p:spPr>
          <a:xfrm>
            <a:off x="9711611" y="5831733"/>
            <a:ext cx="14169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4085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E4A9-76E3-EE15-765A-2F353E21F168}"/>
              </a:ext>
            </a:extLst>
          </p:cNvPr>
          <p:cNvSpPr>
            <a:spLocks noGrp="1"/>
          </p:cNvSpPr>
          <p:nvPr>
            <p:ph type="title"/>
          </p:nvPr>
        </p:nvSpPr>
        <p:spPr>
          <a:xfrm>
            <a:off x="327821" y="82435"/>
            <a:ext cx="6887982" cy="1325563"/>
          </a:xfrm>
        </p:spPr>
        <p:txBody>
          <a:bodyPr/>
          <a:lstStyle/>
          <a:p>
            <a:r>
              <a:rPr lang="en-US" b="1" dirty="0"/>
              <a:t>The TSG: leadership is for all</a:t>
            </a:r>
          </a:p>
        </p:txBody>
      </p:sp>
      <p:pic>
        <p:nvPicPr>
          <p:cNvPr id="5" name="Content Placeholder 4">
            <a:extLst>
              <a:ext uri="{FF2B5EF4-FFF2-40B4-BE49-F238E27FC236}">
                <a16:creationId xmlns:a16="http://schemas.microsoft.com/office/drawing/2014/main" id="{5C1C69DF-156C-A2D8-CC1A-C2F5AC954D24}"/>
              </a:ext>
            </a:extLst>
          </p:cNvPr>
          <p:cNvPicPr>
            <a:picLocks noGrp="1" noChangeAspect="1"/>
          </p:cNvPicPr>
          <p:nvPr>
            <p:ph idx="1"/>
          </p:nvPr>
        </p:nvPicPr>
        <p:blipFill>
          <a:blip r:embed="rId2"/>
          <a:stretch>
            <a:fillRect/>
          </a:stretch>
        </p:blipFill>
        <p:spPr>
          <a:xfrm>
            <a:off x="8577861" y="4111149"/>
            <a:ext cx="3311240" cy="878681"/>
          </a:xfrm>
        </p:spPr>
      </p:pic>
      <p:pic>
        <p:nvPicPr>
          <p:cNvPr id="7" name="Picture 6" descr="A close up of a text&#10;&#10;Description automatically generated">
            <a:extLst>
              <a:ext uri="{FF2B5EF4-FFF2-40B4-BE49-F238E27FC236}">
                <a16:creationId xmlns:a16="http://schemas.microsoft.com/office/drawing/2014/main" id="{48268597-5567-7EF1-EF5C-CE87F538CFEE}"/>
              </a:ext>
            </a:extLst>
          </p:cNvPr>
          <p:cNvPicPr>
            <a:picLocks noChangeAspect="1"/>
          </p:cNvPicPr>
          <p:nvPr/>
        </p:nvPicPr>
        <p:blipFill>
          <a:blip r:embed="rId3"/>
          <a:stretch>
            <a:fillRect/>
          </a:stretch>
        </p:blipFill>
        <p:spPr>
          <a:xfrm>
            <a:off x="7389033" y="5428463"/>
            <a:ext cx="4240212" cy="1165636"/>
          </a:xfrm>
          <a:prstGeom prst="rect">
            <a:avLst/>
          </a:prstGeom>
        </p:spPr>
      </p:pic>
      <p:pic>
        <p:nvPicPr>
          <p:cNvPr id="9" name="Picture 8" descr="A screenshot of a phone&#10;&#10;Description automatically generated">
            <a:extLst>
              <a:ext uri="{FF2B5EF4-FFF2-40B4-BE49-F238E27FC236}">
                <a16:creationId xmlns:a16="http://schemas.microsoft.com/office/drawing/2014/main" id="{5A371E48-59FB-2016-E5B3-E8396E1C7BC2}"/>
              </a:ext>
            </a:extLst>
          </p:cNvPr>
          <p:cNvPicPr>
            <a:picLocks noChangeAspect="1"/>
          </p:cNvPicPr>
          <p:nvPr/>
        </p:nvPicPr>
        <p:blipFill>
          <a:blip r:embed="rId4"/>
          <a:stretch>
            <a:fillRect/>
          </a:stretch>
        </p:blipFill>
        <p:spPr>
          <a:xfrm>
            <a:off x="3053268" y="1780380"/>
            <a:ext cx="3810000" cy="927100"/>
          </a:xfrm>
          <a:prstGeom prst="rect">
            <a:avLst/>
          </a:prstGeom>
        </p:spPr>
      </p:pic>
      <p:pic>
        <p:nvPicPr>
          <p:cNvPr id="11" name="Picture 10" descr="A white text on a white background&#10;&#10;Description automatically generated">
            <a:extLst>
              <a:ext uri="{FF2B5EF4-FFF2-40B4-BE49-F238E27FC236}">
                <a16:creationId xmlns:a16="http://schemas.microsoft.com/office/drawing/2014/main" id="{89F3A32A-B5AC-6B50-28F1-859075EBC7BC}"/>
              </a:ext>
            </a:extLst>
          </p:cNvPr>
          <p:cNvPicPr>
            <a:picLocks noChangeAspect="1"/>
          </p:cNvPicPr>
          <p:nvPr/>
        </p:nvPicPr>
        <p:blipFill>
          <a:blip r:embed="rId5"/>
          <a:stretch>
            <a:fillRect/>
          </a:stretch>
        </p:blipFill>
        <p:spPr>
          <a:xfrm>
            <a:off x="354142" y="2050320"/>
            <a:ext cx="2293937" cy="1314320"/>
          </a:xfrm>
          <a:prstGeom prst="rect">
            <a:avLst/>
          </a:prstGeom>
        </p:spPr>
      </p:pic>
      <p:pic>
        <p:nvPicPr>
          <p:cNvPr id="13" name="Picture 12" descr="A group of people around a table&#10;&#10;Description automatically generated">
            <a:extLst>
              <a:ext uri="{FF2B5EF4-FFF2-40B4-BE49-F238E27FC236}">
                <a16:creationId xmlns:a16="http://schemas.microsoft.com/office/drawing/2014/main" id="{F3190B37-FE4D-4C06-6119-2882DF16D7E6}"/>
              </a:ext>
            </a:extLst>
          </p:cNvPr>
          <p:cNvPicPr>
            <a:picLocks noChangeAspect="1"/>
          </p:cNvPicPr>
          <p:nvPr/>
        </p:nvPicPr>
        <p:blipFill>
          <a:blip r:embed="rId6"/>
          <a:stretch>
            <a:fillRect/>
          </a:stretch>
        </p:blipFill>
        <p:spPr>
          <a:xfrm>
            <a:off x="4616627" y="2870755"/>
            <a:ext cx="2100704" cy="2545559"/>
          </a:xfrm>
          <a:prstGeom prst="rect">
            <a:avLst/>
          </a:prstGeom>
        </p:spPr>
      </p:pic>
      <p:pic>
        <p:nvPicPr>
          <p:cNvPr id="15" name="Picture 14">
            <a:extLst>
              <a:ext uri="{FF2B5EF4-FFF2-40B4-BE49-F238E27FC236}">
                <a16:creationId xmlns:a16="http://schemas.microsoft.com/office/drawing/2014/main" id="{D14018AB-13E5-0392-4F6F-4D5059CB4D88}"/>
              </a:ext>
            </a:extLst>
          </p:cNvPr>
          <p:cNvPicPr>
            <a:picLocks noChangeAspect="1"/>
          </p:cNvPicPr>
          <p:nvPr/>
        </p:nvPicPr>
        <p:blipFill>
          <a:blip r:embed="rId7"/>
          <a:stretch>
            <a:fillRect/>
          </a:stretch>
        </p:blipFill>
        <p:spPr>
          <a:xfrm>
            <a:off x="984956" y="6129999"/>
            <a:ext cx="5573713" cy="423677"/>
          </a:xfrm>
          <a:prstGeom prst="rect">
            <a:avLst/>
          </a:prstGeom>
        </p:spPr>
      </p:pic>
      <p:pic>
        <p:nvPicPr>
          <p:cNvPr id="1026" name="Picture 2" descr="Sarah Peacock (@SarahPeasnod) / X">
            <a:extLst>
              <a:ext uri="{FF2B5EF4-FFF2-40B4-BE49-F238E27FC236}">
                <a16:creationId xmlns:a16="http://schemas.microsoft.com/office/drawing/2014/main" id="{3DE7666E-DB12-FC58-9343-35432E216A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125" y="3871912"/>
            <a:ext cx="3126455" cy="17508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MJ Leader on X: &quot;Welcome to #BMJLeaderchat book club with @FMLM_TSG London  Lead @kimsnurse taking us through #Bookofthemonth “The Chimp Paradox” by  Prof Steve Peters @chimpmanagement Join in! @FMLM_UK @TheIHI @sanokondu  @theQCommunity @">
            <a:extLst>
              <a:ext uri="{FF2B5EF4-FFF2-40B4-BE49-F238E27FC236}">
                <a16:creationId xmlns:a16="http://schemas.microsoft.com/office/drawing/2014/main" id="{E9E7CEB1-16F2-ADE7-D420-410B586B1A6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66559" y="401102"/>
            <a:ext cx="1462687" cy="206633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A close-up of a logo&#10;&#10;Description automatically generated">
            <a:extLst>
              <a:ext uri="{FF2B5EF4-FFF2-40B4-BE49-F238E27FC236}">
                <a16:creationId xmlns:a16="http://schemas.microsoft.com/office/drawing/2014/main" id="{F053A779-FEC4-9D91-3BF8-6B49F5958C8B}"/>
              </a:ext>
            </a:extLst>
          </p:cNvPr>
          <p:cNvPicPr>
            <a:picLocks noChangeAspect="1"/>
          </p:cNvPicPr>
          <p:nvPr/>
        </p:nvPicPr>
        <p:blipFill>
          <a:blip r:embed="rId10"/>
          <a:stretch>
            <a:fillRect/>
          </a:stretch>
        </p:blipFill>
        <p:spPr>
          <a:xfrm>
            <a:off x="7309134" y="3337438"/>
            <a:ext cx="4400011" cy="757664"/>
          </a:xfrm>
          <a:prstGeom prst="rect">
            <a:avLst/>
          </a:prstGeom>
        </p:spPr>
      </p:pic>
      <p:pic>
        <p:nvPicPr>
          <p:cNvPr id="19" name="Picture 18" descr="A close-up of a text&#10;&#10;Description automatically generated">
            <a:extLst>
              <a:ext uri="{FF2B5EF4-FFF2-40B4-BE49-F238E27FC236}">
                <a16:creationId xmlns:a16="http://schemas.microsoft.com/office/drawing/2014/main" id="{ABDE7158-4631-A63F-FE66-19A9C7B89EE6}"/>
              </a:ext>
            </a:extLst>
          </p:cNvPr>
          <p:cNvPicPr>
            <a:picLocks noChangeAspect="1"/>
          </p:cNvPicPr>
          <p:nvPr/>
        </p:nvPicPr>
        <p:blipFill>
          <a:blip r:embed="rId11"/>
          <a:stretch>
            <a:fillRect/>
          </a:stretch>
        </p:blipFill>
        <p:spPr>
          <a:xfrm>
            <a:off x="7450736" y="1578073"/>
            <a:ext cx="2254250" cy="641350"/>
          </a:xfrm>
          <a:prstGeom prst="rect">
            <a:avLst/>
          </a:prstGeom>
        </p:spPr>
      </p:pic>
      <p:sp>
        <p:nvSpPr>
          <p:cNvPr id="20" name="TextBox 19">
            <a:extLst>
              <a:ext uri="{FF2B5EF4-FFF2-40B4-BE49-F238E27FC236}">
                <a16:creationId xmlns:a16="http://schemas.microsoft.com/office/drawing/2014/main" id="{442A58AA-4CB1-27EC-916E-B2C344A4FD30}"/>
              </a:ext>
            </a:extLst>
          </p:cNvPr>
          <p:cNvSpPr txBox="1"/>
          <p:nvPr/>
        </p:nvSpPr>
        <p:spPr>
          <a:xfrm>
            <a:off x="7450736" y="1208741"/>
            <a:ext cx="2058404" cy="369332"/>
          </a:xfrm>
          <a:prstGeom prst="rect">
            <a:avLst/>
          </a:prstGeom>
          <a:noFill/>
        </p:spPr>
        <p:txBody>
          <a:bodyPr wrap="square" rtlCol="0">
            <a:spAutoFit/>
          </a:bodyPr>
          <a:lstStyle/>
          <a:p>
            <a:pPr algn="ctr"/>
            <a:r>
              <a:rPr lang="en-US" dirty="0"/>
              <a:t>Case studies</a:t>
            </a:r>
          </a:p>
        </p:txBody>
      </p:sp>
      <p:sp>
        <p:nvSpPr>
          <p:cNvPr id="21" name="TextBox 20">
            <a:extLst>
              <a:ext uri="{FF2B5EF4-FFF2-40B4-BE49-F238E27FC236}">
                <a16:creationId xmlns:a16="http://schemas.microsoft.com/office/drawing/2014/main" id="{EE9A5E66-CB8F-48E8-823B-66D984A13513}"/>
              </a:ext>
            </a:extLst>
          </p:cNvPr>
          <p:cNvSpPr txBox="1"/>
          <p:nvPr/>
        </p:nvSpPr>
        <p:spPr>
          <a:xfrm>
            <a:off x="10166558" y="2419939"/>
            <a:ext cx="1462687" cy="369332"/>
          </a:xfrm>
          <a:prstGeom prst="rect">
            <a:avLst/>
          </a:prstGeom>
          <a:noFill/>
        </p:spPr>
        <p:txBody>
          <a:bodyPr wrap="square" rtlCol="0">
            <a:spAutoFit/>
          </a:bodyPr>
          <a:lstStyle/>
          <a:p>
            <a:pPr algn="ctr"/>
            <a:r>
              <a:rPr lang="en-US" dirty="0"/>
              <a:t>X book club</a:t>
            </a:r>
          </a:p>
        </p:txBody>
      </p:sp>
      <p:sp>
        <p:nvSpPr>
          <p:cNvPr id="22" name="TextBox 21">
            <a:extLst>
              <a:ext uri="{FF2B5EF4-FFF2-40B4-BE49-F238E27FC236}">
                <a16:creationId xmlns:a16="http://schemas.microsoft.com/office/drawing/2014/main" id="{A9C5FFCD-8C0C-D6D5-E47D-986273737133}"/>
              </a:ext>
            </a:extLst>
          </p:cNvPr>
          <p:cNvSpPr txBox="1"/>
          <p:nvPr/>
        </p:nvSpPr>
        <p:spPr>
          <a:xfrm>
            <a:off x="7309134" y="3055381"/>
            <a:ext cx="4161719" cy="369332"/>
          </a:xfrm>
          <a:prstGeom prst="rect">
            <a:avLst/>
          </a:prstGeom>
          <a:noFill/>
        </p:spPr>
        <p:txBody>
          <a:bodyPr wrap="square" rtlCol="0">
            <a:spAutoFit/>
          </a:bodyPr>
          <a:lstStyle/>
          <a:p>
            <a:r>
              <a:rPr lang="en-US" dirty="0"/>
              <a:t>Report from surveys and focus groups</a:t>
            </a:r>
          </a:p>
        </p:txBody>
      </p:sp>
      <p:sp>
        <p:nvSpPr>
          <p:cNvPr id="23" name="TextBox 22">
            <a:extLst>
              <a:ext uri="{FF2B5EF4-FFF2-40B4-BE49-F238E27FC236}">
                <a16:creationId xmlns:a16="http://schemas.microsoft.com/office/drawing/2014/main" id="{379D6718-4927-2718-3C4B-FB56C6ED8586}"/>
              </a:ext>
            </a:extLst>
          </p:cNvPr>
          <p:cNvSpPr txBox="1"/>
          <p:nvPr/>
        </p:nvSpPr>
        <p:spPr>
          <a:xfrm>
            <a:off x="372166" y="5623085"/>
            <a:ext cx="3252890" cy="369332"/>
          </a:xfrm>
          <a:prstGeom prst="rect">
            <a:avLst/>
          </a:prstGeom>
          <a:noFill/>
        </p:spPr>
        <p:txBody>
          <a:bodyPr wrap="square" rtlCol="0">
            <a:spAutoFit/>
          </a:bodyPr>
          <a:lstStyle/>
          <a:p>
            <a:r>
              <a:rPr lang="en-US" dirty="0"/>
              <a:t>Free leadership webinar series</a:t>
            </a:r>
          </a:p>
        </p:txBody>
      </p:sp>
      <p:sp>
        <p:nvSpPr>
          <p:cNvPr id="24" name="TextBox 23">
            <a:extLst>
              <a:ext uri="{FF2B5EF4-FFF2-40B4-BE49-F238E27FC236}">
                <a16:creationId xmlns:a16="http://schemas.microsoft.com/office/drawing/2014/main" id="{5C59484D-1C56-8F41-38E2-868CBBA9018D}"/>
              </a:ext>
            </a:extLst>
          </p:cNvPr>
          <p:cNvSpPr txBox="1"/>
          <p:nvPr/>
        </p:nvSpPr>
        <p:spPr>
          <a:xfrm>
            <a:off x="677533" y="1714082"/>
            <a:ext cx="1467555" cy="369332"/>
          </a:xfrm>
          <a:prstGeom prst="rect">
            <a:avLst/>
          </a:prstGeom>
          <a:noFill/>
        </p:spPr>
        <p:txBody>
          <a:bodyPr wrap="square" rtlCol="0">
            <a:spAutoFit/>
          </a:bodyPr>
          <a:lstStyle/>
          <a:p>
            <a:pPr algn="ctr"/>
            <a:r>
              <a:rPr lang="en-US" dirty="0"/>
              <a:t>Toolkits</a:t>
            </a:r>
          </a:p>
        </p:txBody>
      </p:sp>
      <p:sp>
        <p:nvSpPr>
          <p:cNvPr id="25" name="TextBox 24">
            <a:extLst>
              <a:ext uri="{FF2B5EF4-FFF2-40B4-BE49-F238E27FC236}">
                <a16:creationId xmlns:a16="http://schemas.microsoft.com/office/drawing/2014/main" id="{B2A15A45-4A6D-09A0-34C0-CF3868AF15B5}"/>
              </a:ext>
            </a:extLst>
          </p:cNvPr>
          <p:cNvSpPr txBox="1"/>
          <p:nvPr/>
        </p:nvSpPr>
        <p:spPr>
          <a:xfrm>
            <a:off x="3625056" y="1407998"/>
            <a:ext cx="2782261" cy="369332"/>
          </a:xfrm>
          <a:prstGeom prst="rect">
            <a:avLst/>
          </a:prstGeom>
          <a:noFill/>
        </p:spPr>
        <p:txBody>
          <a:bodyPr wrap="square" rtlCol="0">
            <a:spAutoFit/>
          </a:bodyPr>
          <a:lstStyle/>
          <a:p>
            <a:r>
              <a:rPr lang="en-US" dirty="0"/>
              <a:t>Collating opportunities</a:t>
            </a:r>
          </a:p>
        </p:txBody>
      </p:sp>
    </p:spTree>
    <p:extLst>
      <p:ext uri="{BB962C8B-B14F-4D97-AF65-F5344CB8AC3E}">
        <p14:creationId xmlns:p14="http://schemas.microsoft.com/office/powerpoint/2010/main" val="77577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82D81-35CF-8A75-C7A5-AEB44D09F2D0}"/>
              </a:ext>
            </a:extLst>
          </p:cNvPr>
          <p:cNvSpPr>
            <a:spLocks noGrp="1"/>
          </p:cNvSpPr>
          <p:nvPr>
            <p:ph type="title"/>
          </p:nvPr>
        </p:nvSpPr>
        <p:spPr/>
        <p:txBody>
          <a:bodyPr/>
          <a:lstStyle/>
          <a:p>
            <a:r>
              <a:rPr lang="en-AE" b="1" dirty="0"/>
              <a:t>Leadership as a Medical Student</a:t>
            </a:r>
          </a:p>
        </p:txBody>
      </p:sp>
      <p:graphicFrame>
        <p:nvGraphicFramePr>
          <p:cNvPr id="5" name="Content Placeholder 2">
            <a:extLst>
              <a:ext uri="{FF2B5EF4-FFF2-40B4-BE49-F238E27FC236}">
                <a16:creationId xmlns:a16="http://schemas.microsoft.com/office/drawing/2014/main" id="{FBCC99BA-0224-214C-7AA2-B1210479C76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002114"/>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d4de4b5-bb9a-49ca-9a96-bebc32b577e7">
      <Terms xmlns="http://schemas.microsoft.com/office/infopath/2007/PartnerControls"/>
    </lcf76f155ced4ddcb4097134ff3c332f>
    <TaxCatchAll xmlns="4e8ed25f-e524-462f-a0f4-a9a24ef012cf" xsi:nil="true"/>
    <_ip_UnifiedCompliancePolicyUIAction xmlns="4e8ed25f-e524-462f-a0f4-a9a24ef012cf" xsi:nil="true"/>
    <_ip_UnifiedCompliancePolicyProperties xmlns="4e8ed25f-e524-462f-a0f4-a9a24ef012c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7CDF450EB6F1046B33EE541AA1406A4" ma:contentTypeVersion="22" ma:contentTypeDescription="Create a new document." ma:contentTypeScope="" ma:versionID="8dac18e17fdf04f1149717483728197f">
  <xsd:schema xmlns:xsd="http://www.w3.org/2001/XMLSchema" xmlns:xs="http://www.w3.org/2001/XMLSchema" xmlns:p="http://schemas.microsoft.com/office/2006/metadata/properties" xmlns:ns2="4d4de4b5-bb9a-49ca-9a96-bebc32b577e7" xmlns:ns3="4e8ed25f-e524-462f-a0f4-a9a24ef012cf" targetNamespace="http://schemas.microsoft.com/office/2006/metadata/properties" ma:root="true" ma:fieldsID="77d42fbb04865deb95ad274386c9d515" ns2:_="" ns3:_="">
    <xsd:import namespace="4d4de4b5-bb9a-49ca-9a96-bebc32b577e7"/>
    <xsd:import namespace="4e8ed25f-e524-462f-a0f4-a9a24ef012c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GenerationTime" minOccurs="0"/>
                <xsd:element ref="ns2:MediaServiceEventHashCode" minOccurs="0"/>
                <xsd:element ref="ns2:MediaLengthInSeconds" minOccurs="0"/>
                <xsd:element ref="ns2:MediaServiceDateTaken" minOccurs="0"/>
                <xsd:element ref="ns2:MediaServiceObjectDetectorVersions" minOccurs="0"/>
                <xsd:element ref="ns2:MediaServiceSearchProperties" minOccurs="0"/>
                <xsd:element ref="ns3:_ip_UnifiedCompliancePolicyProperties" minOccurs="0"/>
                <xsd:element ref="ns3:_ip_UnifiedCompliancePolicyUIAc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4de4b5-bb9a-49ca-9a96-bebc32b577e7"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GenerationTime" ma:index="8" nillable="true" ma:displayName="MediaServiceGenerationTime" ma:hidden="true" ma:internalName="MediaServiceGenerationTime" ma:readOnly="true">
      <xsd:simpleType>
        <xsd:restriction base="dms:Text"/>
      </xsd:simpleType>
    </xsd:element>
    <xsd:element name="MediaServiceEventHashCode" ma:index="9" nillable="true" ma:displayName="MediaServiceEventHashCode" ma:hidden="true" ma:internalName="MediaServiceEventHashCode" ma:readOnly="true">
      <xsd:simpleType>
        <xsd:restriction base="dms:Text"/>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8ed25f-e524-462f-a0f4-a9a24ef012cf" elementFormDefault="qualified">
    <xsd:import namespace="http://schemas.microsoft.com/office/2006/documentManagement/types"/>
    <xsd:import namespace="http://schemas.microsoft.com/office/infopath/2007/PartnerControls"/>
    <xsd:element name="SharedWithUsers" ma:index="6"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_ip_UnifiedCompliancePolicyProperties" ma:index="18" nillable="true" ma:displayName="Unified Compliance Policy Properties" ma:internalName="_ip_UnifiedCompliancePolicyProperties" ma:readOnly="false">
      <xsd:simpleType>
        <xsd:restriction base="dms:Note"/>
      </xsd:simpleType>
    </xsd:element>
    <xsd:element name="_ip_UnifiedCompliancePolicyUIAction" ma:index="19" nillable="true" ma:displayName="Unified Compliance Policy UI Action" ma:hidden="true" ma:internalName="_ip_UnifiedCompliancePolicyUIAction" ma:readOnly="false">
      <xsd:simpleType>
        <xsd:restriction base="dms:Text"/>
      </xsd:simpleType>
    </xsd:element>
    <xsd:element name="TaxCatchAll" ma:index="22" nillable="true" ma:displayName="Taxonomy Catch All Column" ma:hidden="true" ma:list="{d3f708d2-48ee-4a18-b7aa-4ad2e6a83d8f}" ma:internalName="TaxCatchAll" ma:showField="CatchAllData" ma:web="4e8ed25f-e524-462f-a0f4-a9a24ef012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F73927-0624-44A4-86DF-184FD6627699}">
  <ds:schemaRefs>
    <ds:schemaRef ds:uri="http://schemas.microsoft.com/sharepoint/v3/contenttype/forms"/>
  </ds:schemaRefs>
</ds:datastoreItem>
</file>

<file path=customXml/itemProps2.xml><?xml version="1.0" encoding="utf-8"?>
<ds:datastoreItem xmlns:ds="http://schemas.openxmlformats.org/officeDocument/2006/customXml" ds:itemID="{37BFDA53-2696-46BE-A67B-02E15B96538C}">
  <ds:schemaRefs>
    <ds:schemaRef ds:uri="http://schemas.microsoft.com/office/infopath/2007/PartnerControls"/>
    <ds:schemaRef ds:uri="http://schemas.microsoft.com/office/2006/documentManagement/types"/>
    <ds:schemaRef ds:uri="http://purl.org/dc/elements/1.1/"/>
    <ds:schemaRef ds:uri="http://www.w3.org/XML/1998/namespace"/>
    <ds:schemaRef ds:uri="http://schemas.openxmlformats.org/package/2006/metadata/core-properties"/>
    <ds:schemaRef ds:uri="http://purl.org/dc/terms/"/>
    <ds:schemaRef ds:uri="http://purl.org/dc/dcmitype/"/>
    <ds:schemaRef ds:uri="c54b4205-edc3-4651-96f1-e3250f8b3c04"/>
    <ds:schemaRef ds:uri="2a43747a-dfc9-4e89-afaf-5b123b0a207f"/>
    <ds:schemaRef ds:uri="http://schemas.microsoft.com/office/2006/metadata/properties"/>
  </ds:schemaRefs>
</ds:datastoreItem>
</file>

<file path=customXml/itemProps3.xml><?xml version="1.0" encoding="utf-8"?>
<ds:datastoreItem xmlns:ds="http://schemas.openxmlformats.org/officeDocument/2006/customXml" ds:itemID="{5F856084-F17B-4197-A8B3-C906464D9F4C}"/>
</file>

<file path=docProps/app.xml><?xml version="1.0" encoding="utf-8"?>
<Properties xmlns="http://schemas.openxmlformats.org/officeDocument/2006/extended-properties" xmlns:vt="http://schemas.openxmlformats.org/officeDocument/2006/docPropsVTypes">
  <TotalTime>3602</TotalTime>
  <Words>1152</Words>
  <Application>Microsoft Macintosh PowerPoint</Application>
  <PresentationFormat>Widescreen</PresentationFormat>
  <Paragraphs>168</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MS Mincho</vt:lpstr>
      <vt:lpstr>Arial</vt:lpstr>
      <vt:lpstr>Calibri</vt:lpstr>
      <vt:lpstr>Times New Roman</vt:lpstr>
      <vt:lpstr>Blank Presentation</vt:lpstr>
      <vt:lpstr>PowerPoint Presentation</vt:lpstr>
      <vt:lpstr>Who we are</vt:lpstr>
      <vt:lpstr>What we will discuss today</vt:lpstr>
      <vt:lpstr>About FMLM</vt:lpstr>
      <vt:lpstr>Leadership and management standards for medical professionals (3rd edition, 2021)</vt:lpstr>
      <vt:lpstr>Experiences developing and applying leadership</vt:lpstr>
      <vt:lpstr>Leadership: my journey</vt:lpstr>
      <vt:lpstr>The TSG: leadership is for all</vt:lpstr>
      <vt:lpstr>Leadership as a Medical Student</vt:lpstr>
      <vt:lpstr>Top tips!</vt:lpstr>
      <vt:lpstr>Why leadership matters</vt:lpstr>
      <vt:lpstr>Why medical leadership</vt:lpstr>
      <vt:lpstr>Supporting resources</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Kirsten Armit</dc:creator>
  <cp:lastModifiedBy>Kirsten Armit</cp:lastModifiedBy>
  <cp:revision>44</cp:revision>
  <dcterms:created xsi:type="dcterms:W3CDTF">2021-03-12T07:46:37Z</dcterms:created>
  <dcterms:modified xsi:type="dcterms:W3CDTF">2024-04-30T07:56:43Z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0x01010057CDF450EB6F1046B33EE541AA1406A4</vt:lpwstr>
  </property>
  <property fmtid="{D5CDD505-2E9C-101B-9397-08002B2CF9AE}" pid="3" name="MediaServiceImageTags">
    <vt:lpwstr/>
  </property>
</Properties>
</file>