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3" r:id="rId7"/>
    <p:sldId id="258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9"/>
    <p:restoredTop sz="95859"/>
  </p:normalViewPr>
  <p:slideViewPr>
    <p:cSldViewPr snapToGrid="0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4CF5-2077-3C4C-0B12-361812748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E8DDF-CEDD-4713-8E40-4C3EEB217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AC4A8-F508-50F0-57FD-26172476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057F0-0D62-17D1-16E0-920C79E1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30380-5960-36C9-1AF6-670FF12D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65C7-67BD-0CE8-BE56-D9F3EDA7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25473-4441-598C-9CBD-13D730192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0C781-DE4B-C635-B7DA-B4BA56E4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AEEED-66AA-E8EB-C7DA-935B5517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A1529-F50F-7C27-BADA-5FED2F57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3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06CA6-A7F8-C6DF-6FEC-5A87707E5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81EBD-4315-9ED8-FF47-E4552B683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07851-E1EA-1D9B-41E8-FF7DC8DB0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54EF2-94EA-6185-2740-6F5ED5F1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4F3BA-78DA-F63E-44EF-5C19677D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6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9AB09-0A52-50A2-18DC-717587EB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3AAE-F869-DD16-C411-FADE871C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23801-F74B-71AB-8927-E8765550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F8CC5-5F8E-EB34-DC98-C96F7E90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F816D-1310-A1BE-1FBE-9CE9471C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33D9-0831-68EA-E2C3-C172509B8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63119-8455-45A7-0500-96E26E074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D2B2D-5418-0A48-FC32-163CFF51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171-FFEC-023D-DCB6-F775BF7C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01AD7-4065-46FE-C688-6E8EDC32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3F6E-F726-4D93-5FBF-BEC8BEF0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36589-E688-9367-527B-8E2EFF598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2EDFB-7932-4C88-089E-22D368E71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1BA2B-1C63-2AF0-BACE-7055A13D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84203-088E-C213-9040-6EEA96E3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0BAFB-DA98-C4E5-4270-EFB2DE1F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BB2BD-657F-0D9A-285F-3F5CB3D6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C4906-9FB7-C2DE-10FB-A0548F5B0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9E788-B01C-1CFA-4EE8-C4F83D803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8F749-92A9-B871-FC81-81EE88D0F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44CEB-819B-2900-69D5-1A14BF267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94649-477F-C3D2-0664-061FBD74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3B4D1-F962-0116-3DB8-5526407A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ED0422-6CEB-6985-765C-06A12B6E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8DC3-89B8-F37C-BF9B-E181EB69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943C1-4802-C1A2-0954-09D8F5FB4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B2F89-3246-709D-78DD-FEBDFC05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EC066-BAD8-4637-2F8B-18FB052E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8D0FD-C0B6-0263-B0D9-AA11C8E26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02561-1DC6-F63E-4B09-DFC698A3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05BAD-0D44-BCD8-8958-23A8F566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6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BE143-DA43-1279-088C-B36FB862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A1BB8-BB34-6857-7CEA-22587901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AE0E1-4C2A-4414-A7B9-D8B831F27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5EB53-660A-F17C-12BD-4BC6E17F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006B9-72AD-5D97-7449-5BE31574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89D17-A443-EAF3-C945-6426010F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7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6B210-25E1-0931-5D39-D8CC7A2F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37D0D-86F4-83F5-8294-F5156DD3E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FA331-65DF-924B-9074-C69F74354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BAEB0-7A34-D262-A8D5-75DE4BCC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A2297-F4C4-95F7-817F-4ED3AABFD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85E1C-645E-AD86-D257-B063C47E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0A1ABF-EDAD-C899-4D22-4CA0C625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15D95-BA81-67A5-A5F0-1455E53E7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473BD-3B9A-FFAC-5765-28317AD07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FB5A-0A7A-AB45-8F3A-6EC4747F7B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FD2E6-E982-AA99-EAF1-AEA7C5FFA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D9AAA-F9BC-B951-4255-41F4C4CE9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2DB7-646A-944E-9E94-4471E4D0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1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13A6-6874-7C4C-AB41-9BE414AB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5279"/>
            <a:ext cx="9144000" cy="2387600"/>
          </a:xfrm>
        </p:spPr>
        <p:txBody>
          <a:bodyPr>
            <a:normAutofit/>
          </a:bodyPr>
          <a:lstStyle/>
          <a:p>
            <a:r>
              <a:rPr lang="en-US" sz="5000" b="1" dirty="0"/>
              <a:t>ARCP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E184E-8656-3E25-C3B1-B04ECDC27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</a:t>
            </a:r>
            <a:r>
              <a:rPr lang="en-US" dirty="0" err="1"/>
              <a:t>Aysha</a:t>
            </a:r>
            <a:r>
              <a:rPr lang="en-US" dirty="0"/>
              <a:t> </a:t>
            </a:r>
            <a:r>
              <a:rPr lang="en-US" dirty="0" err="1"/>
              <a:t>Nijamudeen</a:t>
            </a:r>
            <a:endParaRPr lang="en-US" dirty="0"/>
          </a:p>
          <a:p>
            <a:r>
              <a:rPr lang="en-US" dirty="0"/>
              <a:t>FY2</a:t>
            </a:r>
          </a:p>
          <a:p>
            <a:r>
              <a:rPr lang="en-US" dirty="0"/>
              <a:t>UKFPO Fellow</a:t>
            </a: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809826" y="180270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9304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B5EC0B5-E15C-16ED-D4A0-4199B529A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275" y="245683"/>
            <a:ext cx="10344151" cy="1071563"/>
          </a:xfrm>
        </p:spPr>
        <p:txBody>
          <a:bodyPr anchor="ctr">
            <a:norm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Preparing for ARCP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0858E3-2B88-B2CB-DDD0-6BBB3A390DCF}"/>
              </a:ext>
            </a:extLst>
          </p:cNvPr>
          <p:cNvSpPr txBox="1"/>
          <p:nvPr/>
        </p:nvSpPr>
        <p:spPr>
          <a:xfrm>
            <a:off x="406399" y="2360753"/>
            <a:ext cx="117856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START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Check linked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Work with supervisor to ensure learning needs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Check local standards</a:t>
            </a: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908052" y="110771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6062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B5EC0B5-E15C-16ED-D4A0-4199B529A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924" y="110771"/>
            <a:ext cx="10344151" cy="1071563"/>
          </a:xfrm>
        </p:spPr>
        <p:txBody>
          <a:bodyPr anchor="ctr">
            <a:norm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What Happens Next?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0858E3-2B88-B2CB-DDD0-6BBB3A390DCF}"/>
              </a:ext>
            </a:extLst>
          </p:cNvPr>
          <p:cNvSpPr txBox="1"/>
          <p:nvPr/>
        </p:nvSpPr>
        <p:spPr>
          <a:xfrm>
            <a:off x="404282" y="1976021"/>
            <a:ext cx="117856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Portfolio locks around 30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Reviewed by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Notified of your outcome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if it’s not what you hoped…?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987951" y="110771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7495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8">
            <a:extLst>
              <a:ext uri="{FF2B5EF4-FFF2-40B4-BE49-F238E27FC236}">
                <a16:creationId xmlns:a16="http://schemas.microsoft.com/office/drawing/2014/main" id="{6CCBEAC4-39AF-9BB6-DE8B-04BE088A977B}"/>
              </a:ext>
            </a:extLst>
          </p:cNvPr>
          <p:cNvSpPr txBox="1">
            <a:spLocks/>
          </p:cNvSpPr>
          <p:nvPr/>
        </p:nvSpPr>
        <p:spPr>
          <a:xfrm>
            <a:off x="923924" y="145783"/>
            <a:ext cx="10344151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6EDFDC-A1EA-C454-B479-35C86BD67EC6}"/>
              </a:ext>
            </a:extLst>
          </p:cNvPr>
          <p:cNvSpPr txBox="1"/>
          <p:nvPr/>
        </p:nvSpPr>
        <p:spPr>
          <a:xfrm>
            <a:off x="406399" y="1872455"/>
            <a:ext cx="117856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1- Satisfactory progress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2- (Not relevant for foundation)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3- Objectives not met; extension to training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4- Removal from the training programme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5- Incomplete evidence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Outcome 6- Completion of the Foundation Programme (F2s)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929489" y="145783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3289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133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133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133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8">
            <a:extLst>
              <a:ext uri="{FF2B5EF4-FFF2-40B4-BE49-F238E27FC236}">
                <a16:creationId xmlns:a16="http://schemas.microsoft.com/office/drawing/2014/main" id="{6CCBEAC4-39AF-9BB6-DE8B-04BE088A977B}"/>
              </a:ext>
            </a:extLst>
          </p:cNvPr>
          <p:cNvSpPr txBox="1">
            <a:spLocks/>
          </p:cNvSpPr>
          <p:nvPr/>
        </p:nvSpPr>
        <p:spPr>
          <a:xfrm>
            <a:off x="923924" y="145783"/>
            <a:ext cx="10344151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Outcome 5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6EDFDC-A1EA-C454-B479-35C86BD67EC6}"/>
              </a:ext>
            </a:extLst>
          </p:cNvPr>
          <p:cNvSpPr txBox="1"/>
          <p:nvPr/>
        </p:nvSpPr>
        <p:spPr>
          <a:xfrm>
            <a:off x="406399" y="1872455"/>
            <a:ext cx="117856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Incomplete evidence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Clear directions as to missing evidence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 Weeks to resubmit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929489" y="145783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7767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FE184E-8656-3E25-C3B1-B04ECDC27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72" y="1885976"/>
            <a:ext cx="11551553" cy="462912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organized, do things as you go along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Start identifying gaps now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Read UKFPO and local guidelines carefully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all evidence ready well in advance of 30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Don’t panic!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ubtitle 8">
            <a:extLst>
              <a:ext uri="{FF2B5EF4-FFF2-40B4-BE49-F238E27FC236}">
                <a16:creationId xmlns:a16="http://schemas.microsoft.com/office/drawing/2014/main" id="{719BC125-EBEC-33F0-E97A-9F6039181429}"/>
              </a:ext>
            </a:extLst>
          </p:cNvPr>
          <p:cNvSpPr txBox="1">
            <a:spLocks/>
          </p:cNvSpPr>
          <p:nvPr/>
        </p:nvSpPr>
        <p:spPr>
          <a:xfrm>
            <a:off x="192772" y="314237"/>
            <a:ext cx="10344151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Take- Home Points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Gallery" descr="Image Gallery">
            <a:extLst>
              <a:ext uri="{FF2B5EF4-FFF2-40B4-BE49-F238E27FC236}">
                <a16:creationId xmlns:a16="http://schemas.microsoft.com/office/drawing/2014/main" id="{E5BB78E8-4D54-70AF-5A3A-4DA4F1C00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5" b="365"/>
          <a:stretch>
            <a:fillRect/>
          </a:stretch>
        </p:blipFill>
        <p:spPr>
          <a:xfrm>
            <a:off x="9822957" y="110772"/>
            <a:ext cx="2080748" cy="85001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7553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4e8ed25f-e524-462f-a0f4-a9a24ef012cf" xsi:nil="true"/>
    <_ip_UnifiedCompliancePolicyProperties xmlns="4e8ed25f-e524-462f-a0f4-a9a24ef012c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CDF450EB6F1046B33EE541AA1406A4" ma:contentTypeVersion="18" ma:contentTypeDescription="Create a new document." ma:contentTypeScope="" ma:versionID="63787f83abd1003e4f5d4f02bcc4b69c">
  <xsd:schema xmlns:xsd="http://www.w3.org/2001/XMLSchema" xmlns:xs="http://www.w3.org/2001/XMLSchema" xmlns:p="http://schemas.microsoft.com/office/2006/metadata/properties" xmlns:ns2="4d4de4b5-bb9a-49ca-9a96-bebc32b577e7" xmlns:ns3="4e8ed25f-e524-462f-a0f4-a9a24ef012cf" targetNamespace="http://schemas.microsoft.com/office/2006/metadata/properties" ma:root="true" ma:fieldsID="3827361d79aa71e416c07698f25989b2" ns2:_="" ns3:_="">
    <xsd:import namespace="4d4de4b5-bb9a-49ca-9a96-bebc32b577e7"/>
    <xsd:import namespace="4e8ed25f-e524-462f-a0f4-a9a24ef01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3:_ip_UnifiedCompliancePolicyProperties" minOccurs="0"/>
                <xsd:element ref="ns3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e4b5-bb9a-49ca-9a96-bebc32b57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d25f-e524-462f-a0f4-a9a24ef012cf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ip_UnifiedCompliancePolicyProperties" ma:index="18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76DB0F-84D4-4FBD-9021-1EBFA035FF53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40e37b46-b04b-4700-9262-0426114df0e1"/>
    <ds:schemaRef ds:uri="http://schemas.microsoft.com/office/2006/documentManagement/types"/>
    <ds:schemaRef ds:uri="http://www.w3.org/XML/1998/namespace"/>
    <ds:schemaRef ds:uri="059a2441-2d3c-465a-9509-3a91e631ed90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BB80332-72EE-40C0-9466-EF313969EB0D}"/>
</file>

<file path=customXml/itemProps3.xml><?xml version="1.0" encoding="utf-8"?>
<ds:datastoreItem xmlns:ds="http://schemas.openxmlformats.org/officeDocument/2006/customXml" ds:itemID="{441FBE3A-5275-4E07-B005-617FE06934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143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ARCP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TAB, PSG, &amp; Summary Narrative</dc:title>
  <dc:creator>Aysha Nijamudeen</dc:creator>
  <cp:lastModifiedBy>Aysha Nijamudeen</cp:lastModifiedBy>
  <cp:revision>11</cp:revision>
  <dcterms:created xsi:type="dcterms:W3CDTF">2023-10-19T08:03:35Z</dcterms:created>
  <dcterms:modified xsi:type="dcterms:W3CDTF">2024-03-20T00:08:10Z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0x01010057CDF450EB6F1046B33EE541AA1406A4</vt:lpwstr>
  </property>
  <property fmtid="{D5CDD505-2E9C-101B-9397-08002B2CF9AE}" pid="3" name="MediaServiceImageTags">
    <vt:lpwstr/>
  </property>
</Properties>
</file>